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70" r:id="rId6"/>
  </p:sldMasterIdLst>
  <p:notesMasterIdLst>
    <p:notesMasterId r:id="rId54"/>
  </p:notesMasterIdLst>
  <p:sldIdLst>
    <p:sldId id="257" r:id="rId7"/>
    <p:sldId id="260" r:id="rId8"/>
    <p:sldId id="304" r:id="rId9"/>
    <p:sldId id="271" r:id="rId10"/>
    <p:sldId id="274" r:id="rId11"/>
    <p:sldId id="337" r:id="rId12"/>
    <p:sldId id="342" r:id="rId13"/>
    <p:sldId id="333" r:id="rId14"/>
    <p:sldId id="343" r:id="rId15"/>
    <p:sldId id="334" r:id="rId16"/>
    <p:sldId id="344" r:id="rId17"/>
    <p:sldId id="345" r:id="rId18"/>
    <p:sldId id="335" r:id="rId19"/>
    <p:sldId id="336" r:id="rId20"/>
    <p:sldId id="366" r:id="rId21"/>
    <p:sldId id="346" r:id="rId22"/>
    <p:sldId id="338" r:id="rId23"/>
    <p:sldId id="347" r:id="rId24"/>
    <p:sldId id="340" r:id="rId25"/>
    <p:sldId id="265" r:id="rId26"/>
    <p:sldId id="348" r:id="rId27"/>
    <p:sldId id="311" r:id="rId28"/>
    <p:sldId id="293" r:id="rId29"/>
    <p:sldId id="350" r:id="rId30"/>
    <p:sldId id="351" r:id="rId31"/>
    <p:sldId id="353" r:id="rId32"/>
    <p:sldId id="315" r:id="rId33"/>
    <p:sldId id="312" r:id="rId34"/>
    <p:sldId id="354" r:id="rId35"/>
    <p:sldId id="355" r:id="rId36"/>
    <p:sldId id="356" r:id="rId37"/>
    <p:sldId id="357" r:id="rId38"/>
    <p:sldId id="358" r:id="rId39"/>
    <p:sldId id="359" r:id="rId40"/>
    <p:sldId id="316" r:id="rId41"/>
    <p:sldId id="361" r:id="rId42"/>
    <p:sldId id="360" r:id="rId43"/>
    <p:sldId id="364" r:id="rId44"/>
    <p:sldId id="363" r:id="rId45"/>
    <p:sldId id="317" r:id="rId46"/>
    <p:sldId id="349" r:id="rId47"/>
    <p:sldId id="287" r:id="rId48"/>
    <p:sldId id="291" r:id="rId49"/>
    <p:sldId id="367" r:id="rId50"/>
    <p:sldId id="267" r:id="rId51"/>
    <p:sldId id="365" r:id="rId52"/>
    <p:sldId id="292" r:id="rId5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ABEE19-6DC0-16EE-FD5F-5AB1AE15B152}" name="Gastgebruiker" initials="Ga" userId="S::urn:spo:anon#dde322fb8bbbc93ad5de6d0b9b26ce2ee40e647fbfe7437d425317c6731641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5BAB"/>
    <a:srgbClr val="6C3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59115-5519-4281-A219-BA6FB20B5641}" v="4" dt="2025-11-06T13:39:39.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8" d="100"/>
          <a:sy n="78" d="100"/>
        </p:scale>
        <p:origin x="83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rid Plantinga" userId="873b2c08-af5e-43a0-9955-460fea990bd1" providerId="ADAL" clId="{E2759115-5519-4281-A219-BA6FB20B5641}"/>
    <pc:docChg chg="modSld sldOrd">
      <pc:chgData name="Ingrid Plantinga" userId="873b2c08-af5e-43a0-9955-460fea990bd1" providerId="ADAL" clId="{E2759115-5519-4281-A219-BA6FB20B5641}" dt="2025-11-06T13:39:57.322" v="15"/>
      <pc:docMkLst>
        <pc:docMk/>
      </pc:docMkLst>
      <pc:sldChg chg="addSp modSp mod modAnim">
        <pc:chgData name="Ingrid Plantinga" userId="873b2c08-af5e-43a0-9955-460fea990bd1" providerId="ADAL" clId="{E2759115-5519-4281-A219-BA6FB20B5641}" dt="2025-11-06T13:33:39.181" v="2" actId="1076"/>
        <pc:sldMkLst>
          <pc:docMk/>
          <pc:sldMk cId="738609688" sldId="260"/>
        </pc:sldMkLst>
        <pc:picChg chg="add mod">
          <ac:chgData name="Ingrid Plantinga" userId="873b2c08-af5e-43a0-9955-460fea990bd1" providerId="ADAL" clId="{E2759115-5519-4281-A219-BA6FB20B5641}" dt="2025-11-06T13:33:39.181" v="2" actId="1076"/>
          <ac:picMkLst>
            <pc:docMk/>
            <pc:sldMk cId="738609688" sldId="260"/>
            <ac:picMk id="3" creationId="{187F9F51-0B3F-EF3A-ECA9-BD93DE908A3B}"/>
          </ac:picMkLst>
        </pc:picChg>
      </pc:sldChg>
      <pc:sldChg chg="addSp modSp mod ord modAnim">
        <pc:chgData name="Ingrid Plantinga" userId="873b2c08-af5e-43a0-9955-460fea990bd1" providerId="ADAL" clId="{E2759115-5519-4281-A219-BA6FB20B5641}" dt="2025-11-06T13:39:54.140" v="13"/>
        <pc:sldMkLst>
          <pc:docMk/>
          <pc:sldMk cId="4061296150" sldId="287"/>
        </pc:sldMkLst>
        <pc:picChg chg="add mod">
          <ac:chgData name="Ingrid Plantinga" userId="873b2c08-af5e-43a0-9955-460fea990bd1" providerId="ADAL" clId="{E2759115-5519-4281-A219-BA6FB20B5641}" dt="2025-11-06T13:39:49.356" v="11" actId="1076"/>
          <ac:picMkLst>
            <pc:docMk/>
            <pc:sldMk cId="4061296150" sldId="287"/>
            <ac:picMk id="3" creationId="{B08BAC8E-E8F6-51EF-A0B8-7090CF24C81E}"/>
          </ac:picMkLst>
        </pc:picChg>
      </pc:sldChg>
      <pc:sldChg chg="addSp modSp mod modAnim">
        <pc:chgData name="Ingrid Plantinga" userId="873b2c08-af5e-43a0-9955-460fea990bd1" providerId="ADAL" clId="{E2759115-5519-4281-A219-BA6FB20B5641}" dt="2025-11-06T13:36:48.736" v="8" actId="1076"/>
        <pc:sldMkLst>
          <pc:docMk/>
          <pc:sldMk cId="2020949856" sldId="366"/>
        </pc:sldMkLst>
        <pc:picChg chg="add mod">
          <ac:chgData name="Ingrid Plantinga" userId="873b2c08-af5e-43a0-9955-460fea990bd1" providerId="ADAL" clId="{E2759115-5519-4281-A219-BA6FB20B5641}" dt="2025-11-06T13:36:48.736" v="8" actId="1076"/>
          <ac:picMkLst>
            <pc:docMk/>
            <pc:sldMk cId="2020949856" sldId="366"/>
            <ac:picMk id="3" creationId="{024BAD8F-9E7E-8C21-941A-665220312794}"/>
          </ac:picMkLst>
        </pc:picChg>
      </pc:sldChg>
      <pc:sldChg chg="addSp modSp mod ord modAnim">
        <pc:chgData name="Ingrid Plantinga" userId="873b2c08-af5e-43a0-9955-460fea990bd1" providerId="ADAL" clId="{E2759115-5519-4281-A219-BA6FB20B5641}" dt="2025-11-06T13:39:57.322" v="15"/>
        <pc:sldMkLst>
          <pc:docMk/>
          <pc:sldMk cId="2902278036" sldId="367"/>
        </pc:sldMkLst>
        <pc:picChg chg="add mod">
          <ac:chgData name="Ingrid Plantinga" userId="873b2c08-af5e-43a0-9955-460fea990bd1" providerId="ADAL" clId="{E2759115-5519-4281-A219-BA6FB20B5641}" dt="2025-11-06T13:35:19.659" v="5" actId="1076"/>
          <ac:picMkLst>
            <pc:docMk/>
            <pc:sldMk cId="2902278036" sldId="367"/>
            <ac:picMk id="3" creationId="{F67D7113-C488-77B8-2160-C4156459EE79}"/>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4:44.8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1,'149'89,"-112"-67,-1 2,55 46,-43-31,-14-18,-28-18,1 1,-1-1,-1 1,1 1,10 8,-2 1,1 0,1-1,28 17,-24-17,36 31,-35-26,0-1,29 17,-35-25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4:46.2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0,'13'11,"0"0,25 15,2 1,232 184,-81-56,-168-137,98 71,-74-53,-38-27,1 0,1-1,17 10,-20-13,0 0,-1 0,1 1,6 8,21 15,-22-21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4:47.88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1,'2'1,"-1"-1,1 1,-1 0,1 0,-1 1,0-1,1 0,-1 0,0 1,0-1,0 1,0-1,0 1,0-1,0 1,0-1,-1 1,1 0,-1 0,1-1,-1 1,0 3,5 8,2 1,4 9,0 0,-2 1,0 0,-2 1,-1-1,4 28,20 133,-12-90,-9-47,-2-15,-2 1,1 48,-7 185,1-246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5:17.17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247 1882,'2'-10,"1"-1,-1 0,2 1,-1-1,1 1,1 0,0 0,0 0,10-12,4-10,41-88,-55 109,1 1,0 0,9-10,-9 11,1-1,-1 1,7-16,-6 8,1 0,0 1,1 0,1 1,1 0,24-27,-14 19,-2-1,25-39,-28 38,1 0,38-41,-41 51,-1 0,16-25,-20 27,0-1,1 2,1-1,21-19,-8 11,-2-1,-1-1,28-38,-15 17,2-2,-24 28,2 0,0 1,1 1,0 0,27-20,-29 28,1 1,0 1,15-6,2 0,-11 5,37-10,-40 13,0 0,0-2,28-13,76-37,-90 43,23-9,-31 14,0-1,33-20,-47 25,-1 0,1 0,0 0,0 1,1 1,-1 0,1 0,-1 0,11 1,17 0,39 4,-13 0,792-3,-844 1,-1 0,0 0,1 1,-1 1,0 0,0 0,13 7,15 4,-37-13,1 0,0-1,-1 1,1 0,0-1,0 0,0 1,0-1,0 0,-1 0,1 0,0 0,0-1,0 1,0 0,-1-1,1 1,0-1,0 0,-1 1,1-1,0 0,-1 0,1 0,-1 0,1-1,-1 1,0 0,1 0,-1-1,0 1,0-1,0 1,0-1,0 0,0 1,0-1,-1 0,1 0,-1 1,1-1,-1 0,1-3,1-11,-1 0,0 0,-1 0,-2-21,1 15,1-18,1 25,-1 1,-1 0,0 0,-4-16,4 26,0 0,0 0,-1 0,1 0,-1 1,0-1,0 0,0 1,-1 0,1 0,-1-1,0 2,0-1,0 0,0 0,0 1,-1 0,-6-4,-21-8,-47-13,23 8,40 15,0-1,1 2,-1 0,-1 1,1 0,0 1,-29 2,18 2,0 1,0 2,-42 13,-3 1,57-18,-1 2,0-1,1 2,0 0,0 1,1 0,-1 1,-22 17,28-19,0 1,0-1,0-1,-1 1,0-1,1-1,-2 0,-16 4,-7-1,-40 1,30-3,-20 8,44-8,0-1,-27 2,30-5,-1 1,1 0,0 1,-1 0,1 1,1 1,-1 1,-19 8,7-1,17-7,0-1,0 2,0-1,1 2,0-1,0 1,-12 12,-91 113,76-96,-23 28,43-46,-1 0,-1-1,-23 17,-31 28,56-43,2 0,-17 26,7-9,-13 10,-11 17,31-35,4-10,1 2,1 0,1 0,1 1,1 0,1 1,-6 25,9-27,0-1,-1 1,-1-1,0 0,-16 27,23-46,-1 1,1-1,0 0,-1 1,1 0,0-1,-1 1,1-1,0 1,0-1,0 1,-1 0,1-1,0 1,0-1,0 1,0 0,0-1,0 1,0-1,0 1,1 0,-1-1,0 1,0-1,0 1,1-1,-1 1,0 0,1 0,0 0,0-1,0 1,1-1,-1 0,0 1,0-1,0 0,1 1,-1-1,0 0,0 0,0 0,1 0,0-1,44-10,76-42,-38 14,4-2,143-89,-181 99,3 1,56-22,-86 42,1 1,1 2,0 0,0 2,0 1,1 0,33 1,501 6,-544-4,-1-1,0 0,18-5,35-5,-64 12,0 0,0-1,0 1,0-1,0 0,0 0,-1 0,1 0,0-1,-1 1,1-1,-1 0,0 0,1 0,-1-1,0 1,0-1,0 0,-1 0,1 0,-1 0,0 0,0 0,0-1,0 1,0-1,-1 1,1-1,1-7,1-1,0 4,-1-1,0 0,-1 0,0 0,2-15,-4 23,0-1,0 0,0 0,0 0,-1 0,1 1,0-1,-1 0,0 0,1 1,-1-1,0 0,0 1,0-1,0 1,0-1,0 1,0-1,0 1,-1 0,1-1,-1 1,1 0,-1 0,1 0,-1 0,0 1,1-1,-1 0,0 1,1-1,-1 1,0-1,-2 1,-19-3,-1 1,1 1,-31 3,-37-2,22-7,-22-2,0 3,-110 8,153 8,48-10,0 0,1 0,-1 0,0 0,0 0,0 1,0-1,0 0,0 0,0 0,0 0,0 0,0 1,1-1,-1 0,0 0,0 0,0 0,0 0,0 1,0-1,0 0,0 0,0 0,0 0,0 1,0-1,0 0,-1 0,1 0,0 0,0 0,0 1,0-1,0 0,0 0,0 0,0 0,0 0,0 0,-1 1,1-1,0 0,0 0,0 0,0 0,0 0,-1 0,1 0,0 0,0 0,0 0,0 0,0 0,-1 0,1 0,0 0,0 0,0 0,0 0,-1 0,1 0,0 0,0 0,0 0,0 0,0 0,-1 0,1 0,18 4,27 1,50-5,143-19,-148 12,106 7,-87 1,-93 0,0 1,-1 0,0 2,1-1,22 10,-21-7,-1-1,1 0,0-1,21 1,-32-4,1 0,0 0,0 1,-1-1,1 1,-1 1,0-1,0 1,0 1,0-1,0 1,7 6,-2-1,0 2,-1 0,0 0,13 20,-26-41,1-1,0 1,0 0,1-1,1-16,-1-88,1 100,3-83,-6-121,3 217,0 0,0 1,0-1,0 1,0-1,-1 1,1-1,-1 1,1-1,-1 1,1-1,-1 1,0-1,0 1,0 0,-2-2,3 2,-1 1,1 0,-1 0,0-1,0 1,1 0,-1 0,0 0,1 0,-1 0,0 0,1 0,-1 0,0 0,1 0,-1 1,0-1,1 0,-1 0,0 1,1-1,-1 0,0 1,1-1,-2 1,-5 6,-1 0,1 0,1 0,-8 11,-1-1,-15 17,-28 27,52-56,0 0,0-1,-1 1,0-1,0 0,0-1,0 0,-12 4,9-5,0 2,-1-1,1 1,0 1,1 0,-1 0,1 1,0 0,0 1,1 0,0 0,0 1,1 0,-11 15,14-19,1 0,-1 0,0-1,0 1,0-1,0 0,0 0,-1 0,0 0,1-1,-1 0,0 0,0 0,0-1,-1 0,-9 2,-3-1,0-1,-1-1,-28-3,39 1,1 1,0-1,-1 0,1 0,0-1,0 0,1-1,-1 1,1-1,-1-1,1 1,0-1,1 0,-1 0,1 0,-9-13,-3-7,1-1,-25-52,33 61,-35-80,28 61,-1 0,-2 1,-1 1,-29-40,46 72,1 0,-1 0,0 0,0 0,0 0,0 0,0 1,0-1,0 1,-1-1,1 1,0 0,-1 0,1 0,-5-1,6 2,0 0,0 0,0 0,1 0,-1 0,0 0,0 1,1-1,-1 0,0 1,0-1,1 0,-1 1,0-1,1 1,-1-1,0 1,1-1,-1 1,0 0,0 1,0 0,-1 0,1 0,1 0,-1 0,0 1,0-1,1 0,-1 0,1 3,-2 5,1 0,1-1,0 1,0 0,1 0,0 0,3 10,-4-18,1 0,-1 1,1-1,0 0,0 0,0 0,0 0,0 0,0 0,1 0,-1 0,1-1,-1 1,1 0,0-1,0 1,-1-1,1 0,0 0,0 0,0 0,0 0,1 0,-1 0,0 0,0-1,0 1,1-1,-1 0,0 0,1 0,-1 0,0 0,1 0,3-1,13-4,-17 3,1 1,0 0,0 0,0 1,0-1,-1 1,1-1,0 1,0 0,0 0,0 0,0 1,3 0,-33 5,15-8,0 0,0 0,0-2,0 1,-19-9,-1 0,25 9,0-1,0 1,0-1,-11-8,13 8,0 0,0 1,0 0,0 0,-1 0,0 1,1 0,-12-3,0 4,0 0,-1 2,1 0,0 1,-1 0,-21 7,-9 1,29-5,1 1,0 1,0 1,0 0,1 1,0 1,-22 18,3-4,6-4,21-13,0-1,0 0,-1 0,1-1,-1-1,0 1,-13 2,-4 0,9-2,-1-1,1 0,-21 0,29-4,0 1,0 0,0 1,0-1,0 2,1 0,-1 0,1 0,0 1,0 1,0 0,1 0,-1 0,1 1,0 0,1 1,0 0,-13 15,1 4,10-12,-2 0,-14 14,-13 15,27-30,-1 0,0 0,-19 15,-12 14,35-33,0 0,-1-1,-13 10,-11 6,11-8,-46 26,48-30,1 1,0 1,0 1,2 1,0 0,-25 31,37-39,0 0,0 0,0 0,1 1,1-1,-1 1,1 0,1 0,0 0,0 1,1-1,-1 10,2-17,-1 3,0 1,-1-1,1 0,-1 0,-1 0,1 0,-1 0,1 0,-1-1,-1 1,1-1,-1 0,1 0,-1 0,0 0,-1-1,-7 6,-7 2,1-1,-2-1,-24 9,27-12,12-3,-1 0,0 1,1-1,0 1,0 0,0 0,0 1,1-1,0 1,0 0,-5 7,-4 9,-17 34,22-38,-13 26,15-27,-1-1,-1 0,0-1,-1 0,-1 0,-12 13,16-19,0 0,0 0,1 0,-6 12,-12 18,-94 114,86-121,27-29,1 1,-1 0,1 0,0 0,0 1,0-1,0 1,0-1,1 1,-1 0,1 0,0 0,1 0,-1 1,-1 6,1-3,1 1,0-1,1 1,-1-1,2 1,1 14,-1-21,-1 1,1-1,0 0,0 1,0-1,0 0,0 1,0-1,1 0,-1 0,1 0,-1 0,1 0,0-1,0 1,0 0,0-1,0 0,0 1,0-1,0 0,1 0,-1 0,0 0,1 0,4 0,16 2,0-1,1-2,42-3,-5 0,-35 1,48-9,-47 6,42-2,-58 7,-1 0,1-1,-1 0,1-1,-1 0,1 0,-1-1,0-1,0 0,0 0,-1-1,12-7,168-118,4 3,-174 117,-2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5:23.84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1 782,'28'-32,"-1"-1,-2-1,-1-1,25-51,-27 50,50-59,-57 79,0 2,2 0,0 1,0 1,1 0,28-13,1-1,-18 8,148-84,-145 86,1 1,0 2,58-15,92-7,-163 29,-10 3,0 0,0 1,0 0,1 0,-1 1,1 1,-1-1,16 3,-24-1,0 0,0 0,0 0,0 0,0 0,0 1,0-1,0 1,-1-1,1 1,-1-1,1 1,-1 0,0 0,1 0,-1 0,0 0,0 0,0 0,-1 0,1 0,-1 1,1-1,-1 0,0 0,1 5,0 8,-1 1,-3 29,1-23,1-6,-1-1,0 1,-1-1,-1 0,0 0,-12 26,4-17,-1-1,-1 0,-19 23,14-20,-4 2,2 2,-21 38,41-67,1 0,-1 0,0 0,1 1,-1-1,1 0,-1 0,1 0,0 0,-1 0,1 1,0-1,0 0,0 0,0 0,0 1,0-1,0 0,0 0,1 0,-1 1,0-1,1 0,0 2,0-3,0 1,0 0,0-1,0 1,0 0,0-1,1 1,-1-1,0 0,0 1,1-1,-1 0,0 0,0 0,1 0,-1 0,0 0,3 0,3-1,0-1,0 1,0-1,-1-1,1 1,0-1,7-5,0 1,-1 0,0 1,1 1,1 0,24-5,-17 4,36-13,-42 13,1 1,0 0,0 2,29-3,-23 3,41-10,-2-2,-46 12,-1 0,0-2,0 1,0-2,0 0,-1 0,0-2,23-15,1-5,-26 20,-1 0,0 0,0-1,0-1,-2 0,1 0,-1-1,0 0,11-21,41-73,-15 29,-43 70,0 1,1 0,-1 0,1 0,0 0,0 1,1-1,0 1,-1 0,1 0,1 1,-1 0,0-1,1 2,0-1,-1 1,9-3,4 2,0 0,0 1,0 1,27 1,26-1,-69 1,-1 0,0-1,1 1,-1 0,0 0,1-1,-1 1,0-1,0 1,1-1,-1 0,0 1,0-1,0 0,0 0,0 0,0 0,0 0,1-1,4-9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5:40.46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89 1469,'281'0,"-362"-2,-96 4,145 3,-37 9,59-11,92 0,367-4,-479 1,0 1,1 2,-41 8,11-6,49-5,0 1,0-1,0 2,0-1,-14 5,23-6,0 1,0-1,0 0,0 1,-1-1,1 1,0-1,0 1,0-1,0 1,0 0,0-1,0 1,0 0,1 0,-1 0,0 0,0 0,1 0,-1 0,0 0,1 0,-1 0,1 0,-1 0,1 0,0 1,0-1,-1 0,1 0,0 0,0 1,0-1,0 0,0 0,0 0,1 1,-1 0,2 0,-1 0,0 0,0 0,1 0,-1 0,1 0,0-1,-1 1,1-1,0 1,0-1,0 0,0 0,0 0,0 0,0 0,1 0,-1 0,3 0,28 3,0-1,0-2,58-4,-6 0,1282 3,-1363 0,-1 0,0 0,1 0,-1 0,0-1,0 1,1-1,-1 0,0 0,0 0,0 0,0 0,0-1,0 0,5-3,-6 2,0 0,1-1,-1 1,0 0,-1-1,1 0,0 1,-1-1,0 0,0 0,0 1,0-8,6-25,19-53,-17 65,-2-1,0-1,-2 1,4-48,-8 41,-4-131,3 161,0 0,0 0,0 0,0 0,0 0,-1 0,1 0,-1 0,0 0,1 0,-1 0,0 1,0-1,0 0,0 1,-1-1,1 0,0 1,-1-1,1 1,-1 0,1 0,-1-1,0 1,1 0,-1 0,0 0,0 1,0-1,0 0,0 1,0-1,0 1,0 0,0 0,0-1,0 1,0 1,0-1,0 0,-2 1,-10 2,1 0,0 2,-1-1,-23 14,13-7,-29 13,-57 35,87-47,-1-1,-1-1,1-1,-2-1,-35 6,15-8,-1-3,-81-5,35 0,-64-12,-4 1,153 13,1 0,-1 0,0-1,0 0,1-1,-1 0,1 0,-12-5,16 6,0-1,1 1,-1-1,1 0,-1 0,1 0,0 0,0 0,0-1,0 1,0-1,0 1,1-1,-1 0,1 1,0-1,0 0,0 0,0 0,0 0,1 0,-1 0,1 0,0-4,0-4,1 0,0 1,1-1,1 0,-1 1,1-1,1 1,0 0,9-16,6-8,31-40,-43 64,5-6,6-10,1 0,1 1,1 1,29-26,-47 49,-1-1,1 1,-1-1,1 1,0 0,0 0,0 0,-1 0,1 1,0-1,0 1,0 0,0 0,0 0,0 0,0 0,0 1,0-1,0 1,0 0,-1 0,1 0,0 0,3 2,7 4,0 1,0 0,17 16,-16-14,-9-5,1 1,-1-1,-1 1,1-1,-1 1,0 1,0-1,0 1,-1-1,0 1,-1 0,1 0,-1 0,-1 0,2 10,0 3,-2 1,0-1,-1 1,-4 25,4-44,-1 0,1 1,-1-1,1 1,-1-1,0 0,0 1,0-1,0 0,-1 0,1 0,-1 0,1 0,-1 0,0 0,1 0,-1-1,0 1,0-1,0 0,-1 1,1-1,0 0,0 0,-1 0,1 0,0-1,-1 1,-2 0,-9 1,0-1,1 0,-1-1,-17-3,6 2,-341-2,265 3,97 0,-24 0,27 0,0 0,0 0,0 0,0 0,0 1,0-1,0 0,0 0,0 0,1 1,-1-1,0 1,0-1,0 0,1 1,-1-1,0 1,0 0,1-1,-1 1,0 0,0 1,2 0,1-1,-1 1,1 0,-1-1,1 1,0-1,0 1,0-1,0 0,0 0,0 0,0 0,0 0,0 0,3 0,0 1,44 21,60 24,-94-42,1 0,-1-2,1 0,0 0,26-1,641-4,-670 3,-1 0,0 1,0 1,0 0,0 1,-1 0,17 8,11 3,-37-14,1 0,-1 0,0 0,1 1,-1-1,0 0,0 1,0 0,0-1,-1 1,1 0,0 0,1 2,-3-4,0 1,0-1,1 1,-1-1,0 1,0 0,0-1,1 1,-1-1,0 1,0-1,0 1,0-1,0 1,0 0,0-1,-1 1,1-1,0 1,0-1,0 1,0-1,-1 1,0 0,0 0,0 0,0 0,0 0,0 0,0-1,0 1,0 0,0-1,0 1,0-1,-1 1,1-1,-2 1,-17 3,0 0,0-2,0 0,0-2,0 0,-34-4,-118-33,129 26,-1 1,0 2,-66-4,-177 14,282-2,1 0,-1 1,1-1,-1 1,1 0,0 0,-1 0,1 1,-7 3,10-5,0 1,0 0,0-1,0 1,0 0,1 0,-1 0,0 0,0 0,1 0,-1 0,0 0,1 0,-1 0,1 0,0 1,-1-1,1 0,0 0,0 0,-1 1,1-1,0 0,0 0,1 0,-1 1,0-1,0 0,0 0,1 0,-1 1,1-1,-1 0,1 0,-1 0,1 0,0 0,-1 0,1 0,1 1,7 9,1 1,1-2,-1 1,2-2,-1 1,26 14,-8-4,-19-13,1 1,0-2,1 1,0-2,0 1,0-2,0 1,1-2,-1 0,1 0,0-1,0-1,0 0,17-1,6 0,-13 0,0-1,27-4,-43 4,-1 0,1-1,-1 0,1 0,-1-1,0 0,0 0,0 0,-1-1,1 1,9-10,-2 0,-1-1,-1 0,0-1,-1 0,0-1,11-25,1-8,-4 9,28-44,-41 74,0 0,-1-1,0 1,0-1,2-16,-3 13,1 1,0-1,6-12,10-19,15-26,8-11,-28 49,29-42,-37 65,1 0,0 0,0 1,1 0,0 0,1 1,19-13,-22 16,1 0,-2-1,1 0,-1 0,1 0,-2-1,1 0,-1-1,0 1,0-1,-1 0,0 0,-1 0,0 0,0-1,1-8,1-5,-2 0,0 0,-1 0,-2-1,-2-28,1 41,-1 0,0 0,0 0,-1 0,0 1,-1-1,0 1,-1 0,0 0,0 1,-1-1,-8-9,9 12,-1 0,1 0,-1 1,0 0,-1 0,1 1,-1-1,0 1,0 1,0-1,-1 1,1 1,-1-1,0 1,0 1,-8-2,-195 4,87 2,115-3,-1 0,1 1,0 0,0 1,0 0,0 0,0 1,0 0,0 0,1 1,0 1,0-1,0 1,0 0,1 1,0 0,0 0,0 1,1 0,0 0,1 0,-10 16,2-1,2 0,0 2,1-1,2 1,0 0,1 1,2 0,1 0,0 0,2 0,1 1,1-1,6 41,-6-63,0 0,1 0,0 0,0 0,0 0,0 0,0-1,1 1,-1 0,1-1,-1 1,1-1,0 1,0-1,0 0,0 0,1 0,2 2,0-1,0 0,1 0,-1-1,1 0,0 0,0 0,-1 0,12 0,-2 0,0-2,0 0,1-1,-1 0,0-1,25-7,-27 5,0-2,0 1,0-2,-1 0,0 0,0-1,-1-1,0 0,12-12,-11 8,0 0,-1-1,0-1,-1 0,-1 0,15-31,-23 42,1 0,-1 0,0 0,0 0,0 0,-1 0,0 0,0-9,0 13,0-1,0 0,0 0,0 1,-1-1,1 0,0 0,0 1,-1-1,1 0,-1 1,1-1,0 0,-1 1,1-1,-1 1,0-1,1 1,-1-1,1 1,-2-1,1 0,0 1,-1 0,1 0,0 0,-1 0,1-1,0 2,-1-1,1 0,0 0,-1 0,1 1,0-1,0 0,-1 1,1-1,-1 2,-6 2,1 0,0 1,0 0,1 1,0-1,0 1,0 1,-8 10,7-9,0 1,-1-1,-15 13,22-21,1 0,0 1,-1-1,1 0,0 0,-1 1,1-1,0 0,-1 0,1 0,0 0,-1 0,1 0,-1 0,1 0,0 1,-1-1,1 0,-1-1,1 1,0 0,-1 0,1 0,0 0,-1 0,1 0,-1 0,1-1,0 1,-1 0,1 0,0 0,-1-1,1 1,0 0,0-1,-1 1,1 0,0 0,0-1,-1 1,1-1,0 1,0 0,0-1,0 1,0 0,-1-1,1 1,0-1,0 1,0 0,0-1,0 1,0-1,0 1,0 0,1-1,-1 1,0 0,0-2,3-26,4-3,-3 22,-2-1,1 1,-1-1,0 0,-1 0,-1 0,1 0,-1 0,-3-19,2 28,1-1,-1 1,1 0,-1-1,0 1,1 0,-1 0,0-1,0 1,0 0,0 0,0 0,0 0,0 0,0 0,-1 0,1 1,0-1,-1 0,1 1,0-1,-1 1,1-1,0 1,-1 0,1-1,-1 1,1 0,-1 0,1 0,-1 0,1 0,-1 1,1-1,0 0,-1 1,1-1,-3 2,-3 0,0 1,0 1,1-1,-1 1,1 0,-10 8,-10 12,1 2,1 0,-31 44,-52 98,96-149,6-12,0 0,1 0,0 0,0 0,1 1,-1-1,2 1,-1 0,1 0,1 0,-2 12,4-18,-1 0,1 0,0-1,0 1,0 0,0-1,0 1,0-1,0 1,1-1,-1 1,0-1,1 0,-1 0,1 0,0 0,-1 0,1 0,0 0,-1 0,1-1,0 1,3 0,-2 0,-1 0,1 0,0 0,0 1,-1-1,1 1,-1 0,1 0,-1 0,4 3,-4-1,0-1,-1 1,1 0,-1-1,1 1,-1 0,0 6,2 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5:51.32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26 1,'4'0,"-1"0,1 1,-1-1,0 1,1 0,-1 0,0 1,0-1,0 1,0-1,0 1,0 0,0 0,0 0,-1 1,1-1,-1 0,4 6,4 5,-2 1,15 26,-8-11,-9-17,-1 0,-1 0,0 0,0 1,-1-1,-1 1,2 22,-2-18,0 0,1 0,8 24,-3-15,-1 0,-1 1,4 40,-7-47,2-1,0-1,1 1,10 21,-9-24,-1 0,0 0,-1 1,-1-1,4 32,-7-24,1 0,1-1,10 43,-9-86,-1-17,-4-4,0-10,2 0,13-84,-3 51,3-13,-11 83,0 0,-1-1,-1 1,0-1,-1 0,0 1,-2-1,1 0,-2 1,0 0,-1-1,-8-20,6 17,0 0,-4-28,7 31,3 14,0 0,0 1,0-1,0 0,-1 0,1 0,0 1,0-1,0 0,-1 0,1 0,0 1,-1-1,1 0,-1 1,1-1,-1 0,1 1,-1-1,1 1,-1-1,0 1,1-1,-1 1,0-1,1 1,-3-1,2 1,0 0,0 1,0-1,0 1,0-1,0 1,0-1,0 1,1 0,-1 0,0-1,0 1,0 0,1 0,-1 0,0 0,0 1,-23 45,18-29,1-1,1 2,0-1,2 0,-1 31,1-22,-7 46,4-45,-2 41,5-41,-9 42,7-46,1 1,2 0,0 31,2-36,-1 1,-1-1,-1 0,0 0,-9 31,11-50,0 0,-1 0,1 0,0-1,0 1,0 0,-1 0,1 0,-1-1,1 1,0 0,-1 0,1-1,-1 1,0 0,1-1,-1 1,0-1,1 1,-1-1,0 1,1-1,-1 1,0-1,0 0,0 1,1-1,-1 0,0 0,0 1,0-1,0 0,1 0,-1 0,0 0,0 0,0 0,0-1,0 1,1 0,-1 0,0 0,0-1,0 1,1-1,-1 1,0 0,0-1,-1 0,-5-5,0 0,1 0,-1-1,-6-8,-1-1,5 6,0 0,1-1,0 0,1 0,0-1,1 0,0 0,1 0,0-1,1 0,1 0,-4-23,2-11,1 0,3-58,2 2,-1 83,0 18,0 5,2 21,1-1,0 0,2 0,10 29,4 23,48 156,-67-230,0 0,0 0,1 0,-1-1,0 1,0 0,1-1,-1 1,0 0,1 0,-1-1,0 1,1 0,-1-1,1 1,-1-1,1 1,0-1,-1 1,1-1,-1 1,1-1,0 0,0 1,-1-1,1 0,1 1,-1-1,0-1,0 1,0-1,0 1,0-1,0 1,0-1,-1 1,1-1,0 0,0 0,-1 1,1-1,0 0,-1 0,1 0,0-1,3-5,0-1,-1 1,0-1,2-9,29-93,-21 72,-2 0,-2-1,6-41,-3-7,-6 48,2-60,-9-13,1 143,-1-2,2 0,0 0,2 0,1 0,2 0,14 44,-15-57,-1 0,0 0,-1 1,1 19,8 36,-2-35,-3-13,7 42,-12-45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5:54.4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1,'1'10,"0"1,1-1,1 0,0 0,0 0,1 0,0 0,1-1,0 1,0-1,1-1,10 13,13 23,-23-36,1 1,0-2,0 1,0-1,1 0,14 9,-10-7,-1 0,17 17,-18-16,0-1,1 0,1-1,-1 0,1-1,0 0,16 6,31 18,-9 5,0 2,-3 2,57 62,-76-78,8 8,-35-30,3 3,-1-1,1 0,0 0,0 0,0 0,9 5,1-2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2T12:25:59.19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2,'43'-1,"12"1,-1 1,89 14,-87-8,0-2,0-2,61-6,-12 1,-84 1,0 1,0 2,0 0,0 1,0 1,0 0,20 9,-36-11,-1 1,1 0,0 0,-1 0,0 0,0 1,0 0,0 0,5 6,-9-9,1 0,0 0,-1 0,1 0,0 0,-1 0,1 0,-1 0,0 0,1 1,-1-1,0 0,0 0,0 0,0 1,0-1,0 0,0 0,0 0,0 1,-1-1,1 0,0 0,-1 0,1 0,-1 0,1 1,-1-1,0 0,1 0,-1-1,0 1,0 0,0 0,1 0,-1 0,0-1,0 1,0 0,0-1,-1 1,1-1,0 1,0-1,0 1,-2-1,-6 4,-1-1,1-1,-1 0,0 0,1-1,-15 1,-64-5,35 1,20 2,-29 1,58-2,0 1,-1 0,1-1,0 0,0 0,0 0,0-1,0 1,1-1,-1 0,-3-3,6 5,1 0,0 0,0 0,0-1,0 1,0 0,0 0,0-1,0 1,0 0,0 0,0 0,0-1,0 1,0 0,0 0,0 0,0-1,1 1,-1 0,0 0,0 0,0-1,0 1,0 0,0 0,1 0,-1 0,0-1,0 1,0 0,0 0,1 0,-1 0,0 0,0 0,0-1,1 1,-1 0,0 0,0 0,1 0,-1 0,0 0,0 0,0 0,1 0,-1 0,0 0,0 0,1 0,-1 0,0 1,0-1,1 0,14-3,170 2,-96 2,-71 0,0 1,33 7,-31-4,0-2,23 2,-30-5,0 0,0 2,0-1,0 2,0 0,0 0,0 1,-1 1,0 0,0 1,0 0,-1 0,16 13,-12-6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1A310-BD45-4F68-AE37-D3A5E7849D06}" type="datetimeFigureOut">
              <a:rPr lang="nl-NL" smtClean="0"/>
              <a:t>6-11-2025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99768-9429-499A-9689-ABAD61AA68BB}" type="slidenum">
              <a:rPr lang="nl-NL" smtClean="0"/>
              <a:t>‹nr.›</a:t>
            </a:fld>
            <a:endParaRPr lang="nl-NL"/>
          </a:p>
        </p:txBody>
      </p:sp>
    </p:spTree>
    <p:extLst>
      <p:ext uri="{BB962C8B-B14F-4D97-AF65-F5344CB8AC3E}">
        <p14:creationId xmlns:p14="http://schemas.microsoft.com/office/powerpoint/2010/main" val="89321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9F99768-9429-499A-9689-ABAD61AA68BB}" type="slidenum">
              <a:rPr lang="nl-NL" smtClean="0"/>
              <a:t>6</a:t>
            </a:fld>
            <a:endParaRPr lang="nl-NL"/>
          </a:p>
        </p:txBody>
      </p:sp>
    </p:spTree>
    <p:extLst>
      <p:ext uri="{BB962C8B-B14F-4D97-AF65-F5344CB8AC3E}">
        <p14:creationId xmlns:p14="http://schemas.microsoft.com/office/powerpoint/2010/main" val="1010227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Link naar het nummer: </a:t>
            </a:r>
            <a:r>
              <a:rPr lang="nl-NL" dirty="0" err="1"/>
              <a:t>https</a:t>
            </a:r>
            <a:r>
              <a:rPr lang="nl-NL" dirty="0"/>
              <a:t>://</a:t>
            </a:r>
            <a:r>
              <a:rPr lang="nl-NL" dirty="0" err="1"/>
              <a:t>www.youtube.com</a:t>
            </a:r>
            <a:r>
              <a:rPr lang="nl-NL" dirty="0"/>
              <a:t>/</a:t>
            </a:r>
            <a:r>
              <a:rPr lang="nl-NL" dirty="0" err="1"/>
              <a:t>watch?v</a:t>
            </a:r>
            <a:r>
              <a:rPr lang="nl-NL" dirty="0"/>
              <a:t>=_</a:t>
            </a:r>
            <a:r>
              <a:rPr lang="nl-NL" dirty="0" err="1"/>
              <a:t>DEWMXTwXds</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F05C8-A3AA-498B-B621-67EBFBC4B42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55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5F24F-2411-344C-A01F-3FB15A2750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780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8260BF3-4491-2DA4-443A-7A397CE5D428}"/>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3E1AEF7F-9D49-2732-9550-1E9F58D61BCA}"/>
              </a:ext>
            </a:extLst>
          </p:cNvPr>
          <p:cNvSpPr>
            <a:spLocks noGrp="1"/>
          </p:cNvSpPr>
          <p:nvPr>
            <p:ph type="sldNum" sz="quarter" idx="10"/>
          </p:nvPr>
        </p:nvSpPr>
        <p:spPr>
          <a:xfrm>
            <a:off x="9448800" y="6459823"/>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352608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dirty="0"/>
              <a:t>Click to edit Master title style</a:t>
            </a:r>
            <a:endParaRPr lang="nl-NL" dirty="0"/>
          </a:p>
        </p:txBody>
      </p:sp>
      <p:sp>
        <p:nvSpPr>
          <p:cNvPr id="2" name="Rectangle 1">
            <a:extLst>
              <a:ext uri="{FF2B5EF4-FFF2-40B4-BE49-F238E27FC236}">
                <a16:creationId xmlns:a16="http://schemas.microsoft.com/office/drawing/2014/main" id="{48E7A637-4654-89C3-4169-B5AC88B7DB94}"/>
              </a:ext>
            </a:extLst>
          </p:cNvPr>
          <p:cNvSpPr/>
          <p:nvPr userDrawn="1"/>
        </p:nvSpPr>
        <p:spPr>
          <a:xfrm>
            <a:off x="0" y="5943600"/>
            <a:ext cx="12191999" cy="632564"/>
          </a:xfrm>
          <a:prstGeom prst="rect">
            <a:avLst/>
          </a:prstGeom>
          <a:gradFill>
            <a:gsLst>
              <a:gs pos="10000">
                <a:srgbClr val="DE1824"/>
              </a:gs>
              <a:gs pos="88000">
                <a:srgbClr val="6C348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Slide Number Placeholder 5">
            <a:extLst>
              <a:ext uri="{FF2B5EF4-FFF2-40B4-BE49-F238E27FC236}">
                <a16:creationId xmlns:a16="http://schemas.microsoft.com/office/drawing/2014/main" id="{82F5F3DE-559D-37F0-C1D0-AB2394DD70BF}"/>
              </a:ext>
            </a:extLst>
          </p:cNvPr>
          <p:cNvSpPr>
            <a:spLocks noGrp="1"/>
          </p:cNvSpPr>
          <p:nvPr>
            <p:ph type="sldNum" sz="quarter" idx="10"/>
          </p:nvPr>
        </p:nvSpPr>
        <p:spPr>
          <a:xfrm>
            <a:off x="9448800" y="6492875"/>
            <a:ext cx="2743200" cy="365125"/>
          </a:xfrm>
          <a:prstGeom prst="rect">
            <a:avLst/>
          </a:prstGeom>
        </p:spPr>
        <p:txBody>
          <a:bodyPr/>
          <a:lstStyle/>
          <a:p>
            <a:fld id="{26DA8216-EE17-EC4E-A680-5E5F81E098C2}" type="slidenum">
              <a:rPr lang="nl-NL" smtClean="0"/>
              <a:pPr/>
              <a:t>‹nr.›</a:t>
            </a:fld>
            <a:endParaRPr lang="nl-NL"/>
          </a:p>
        </p:txBody>
      </p:sp>
      <p:sp>
        <p:nvSpPr>
          <p:cNvPr id="7" name="Rectangle 6">
            <a:extLst>
              <a:ext uri="{FF2B5EF4-FFF2-40B4-BE49-F238E27FC236}">
                <a16:creationId xmlns:a16="http://schemas.microsoft.com/office/drawing/2014/main" id="{7CC206EA-2FE7-081F-FBE2-440B694638B1}"/>
              </a:ext>
            </a:extLst>
          </p:cNvPr>
          <p:cNvSpPr/>
          <p:nvPr userDrawn="1"/>
        </p:nvSpPr>
        <p:spPr>
          <a:xfrm>
            <a:off x="1365337" y="5943600"/>
            <a:ext cx="1714362" cy="632564"/>
          </a:xfrm>
          <a:prstGeom prst="rect">
            <a:avLst/>
          </a:prstGeom>
          <a:solidFill>
            <a:schemeClr val="bg1">
              <a:alpha val="107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89393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515B0CF-DA23-2D9D-367D-282EE29A67E8}"/>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6" name="Slide Number Placeholder 5">
            <a:extLst>
              <a:ext uri="{FF2B5EF4-FFF2-40B4-BE49-F238E27FC236}">
                <a16:creationId xmlns:a16="http://schemas.microsoft.com/office/drawing/2014/main" id="{4B8B6B20-40B1-E09F-FDE8-FE8A3B63F389}"/>
              </a:ext>
            </a:extLst>
          </p:cNvPr>
          <p:cNvSpPr>
            <a:spLocks noGrp="1"/>
          </p:cNvSpPr>
          <p:nvPr>
            <p:ph type="sldNum" sz="quarter" idx="10"/>
          </p:nvPr>
        </p:nvSpPr>
        <p:spPr>
          <a:xfrm>
            <a:off x="9448800"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889179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8260BF3-4491-2DA4-443A-7A397CE5D428}"/>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3E1AEF7F-9D49-2732-9550-1E9F58D61BCA}"/>
              </a:ext>
            </a:extLst>
          </p:cNvPr>
          <p:cNvSpPr>
            <a:spLocks noGrp="1"/>
          </p:cNvSpPr>
          <p:nvPr>
            <p:ph type="sldNum" sz="quarter" idx="10"/>
          </p:nvPr>
        </p:nvSpPr>
        <p:spPr>
          <a:xfrm>
            <a:off x="9448800" y="6459823"/>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1301895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4652456-5C1E-C71A-BB71-92F01FD14A50}"/>
              </a:ext>
            </a:extLst>
          </p:cNvPr>
          <p:cNvSpPr/>
          <p:nvPr userDrawn="1"/>
        </p:nvSpPr>
        <p:spPr>
          <a:xfrm>
            <a:off x="520861" y="1111170"/>
            <a:ext cx="11150278" cy="4635660"/>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Box 11">
            <a:extLst>
              <a:ext uri="{FF2B5EF4-FFF2-40B4-BE49-F238E27FC236}">
                <a16:creationId xmlns:a16="http://schemas.microsoft.com/office/drawing/2014/main" id="{658F6301-8BA2-6EE0-9860-60006EF228F2}"/>
              </a:ext>
            </a:extLst>
          </p:cNvPr>
          <p:cNvSpPr txBox="1"/>
          <p:nvPr userDrawn="1"/>
        </p:nvSpPr>
        <p:spPr>
          <a:xfrm>
            <a:off x="1439117" y="2767280"/>
            <a:ext cx="9313764" cy="707886"/>
          </a:xfrm>
          <a:prstGeom prst="rect">
            <a:avLst/>
          </a:prstGeom>
          <a:noFill/>
        </p:spPr>
        <p:txBody>
          <a:bodyPr wrap="square" rtlCol="0">
            <a:spAutoFit/>
          </a:bodyPr>
          <a:lstStyle/>
          <a:p>
            <a:pPr algn="ctr"/>
            <a:endParaRPr lang="nl-NL" sz="4000"/>
          </a:p>
        </p:txBody>
      </p:sp>
      <p:sp>
        <p:nvSpPr>
          <p:cNvPr id="14" name="Title Placeholder 1">
            <a:extLst>
              <a:ext uri="{FF2B5EF4-FFF2-40B4-BE49-F238E27FC236}">
                <a16:creationId xmlns:a16="http://schemas.microsoft.com/office/drawing/2014/main" id="{043C6C82-035D-C36C-9BBB-3B7F79BD8636}"/>
              </a:ext>
            </a:extLst>
          </p:cNvPr>
          <p:cNvSpPr>
            <a:spLocks noGrp="1"/>
          </p:cNvSpPr>
          <p:nvPr>
            <p:ph type="title"/>
          </p:nvPr>
        </p:nvSpPr>
        <p:spPr>
          <a:xfrm>
            <a:off x="838199" y="1796259"/>
            <a:ext cx="10515600" cy="3265482"/>
          </a:xfrm>
          <a:prstGeom prst="rect">
            <a:avLst/>
          </a:prstGeom>
        </p:spPr>
        <p:txBody>
          <a:bodyPr vert="horz" lIns="91440" tIns="45720" rIns="91440" bIns="45720" rtlCol="0" anchor="ctr">
            <a:normAutofit/>
          </a:bodyPr>
          <a:lstStyle>
            <a:lvl1pPr algn="ctr">
              <a:defRPr sz="4000" b="1">
                <a:solidFill>
                  <a:srgbClr val="6C348B"/>
                </a:solidFill>
              </a:defRPr>
            </a:lvl1pPr>
          </a:lstStyle>
          <a:p>
            <a:r>
              <a:rPr lang="en-GB"/>
              <a:t>Click to edit Master title style</a:t>
            </a:r>
            <a:endParaRPr lang="nl-NL"/>
          </a:p>
        </p:txBody>
      </p:sp>
      <p:sp>
        <p:nvSpPr>
          <p:cNvPr id="2" name="TextBox 1">
            <a:extLst>
              <a:ext uri="{FF2B5EF4-FFF2-40B4-BE49-F238E27FC236}">
                <a16:creationId xmlns:a16="http://schemas.microsoft.com/office/drawing/2014/main" id="{0E78C1D8-B2FC-6310-032A-4CCB81310939}"/>
              </a:ext>
            </a:extLst>
          </p:cNvPr>
          <p:cNvSpPr txBox="1"/>
          <p:nvPr userDrawn="1"/>
        </p:nvSpPr>
        <p:spPr>
          <a:xfrm>
            <a:off x="5621978" y="363008"/>
            <a:ext cx="948042"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none" lIns="216000" tIns="36000" rIns="216000" bIns="36000" rtlCol="0" anchor="ctr" anchorCtr="0">
            <a:spAutoFit/>
          </a:bodyPr>
          <a:lstStyle/>
          <a:p>
            <a:pPr algn="ctr"/>
            <a:r>
              <a:rPr lang="nl-NL">
                <a:solidFill>
                  <a:srgbClr val="6C348B"/>
                </a:solidFill>
              </a:rPr>
              <a:t>Test</a:t>
            </a:r>
          </a:p>
        </p:txBody>
      </p:sp>
      <p:sp>
        <p:nvSpPr>
          <p:cNvPr id="3" name="Slide Number Placeholder 2">
            <a:extLst>
              <a:ext uri="{FF2B5EF4-FFF2-40B4-BE49-F238E27FC236}">
                <a16:creationId xmlns:a16="http://schemas.microsoft.com/office/drawing/2014/main" id="{463C5F14-9537-DEB5-4CA7-22CA83CB4636}"/>
              </a:ext>
            </a:extLst>
          </p:cNvPr>
          <p:cNvSpPr>
            <a:spLocks noGrp="1"/>
          </p:cNvSpPr>
          <p:nvPr>
            <p:ph type="sldNum" sz="quarter" idx="10"/>
          </p:nvPr>
        </p:nvSpPr>
        <p:spPr>
          <a:xfrm>
            <a:off x="9448800"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3682088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rotWithShape="1">
          <a:blip r:embed="rId2"/>
          <a:srcRect r="38247"/>
          <a:stretch/>
        </p:blipFill>
        <p:spPr>
          <a:xfrm>
            <a:off x="0" y="0"/>
            <a:ext cx="7528956" cy="6858000"/>
          </a:xfrm>
          <a:prstGeom prst="rect">
            <a:avLst/>
          </a:prstGeom>
        </p:spPr>
      </p:pic>
      <p:sp>
        <p:nvSpPr>
          <p:cNvPr id="10" name="Picture Placeholder 9">
            <a:extLst>
              <a:ext uri="{FF2B5EF4-FFF2-40B4-BE49-F238E27FC236}">
                <a16:creationId xmlns:a16="http://schemas.microsoft.com/office/drawing/2014/main" id="{570819D0-0A53-B3AA-CB33-60513DFD3A78}"/>
              </a:ext>
            </a:extLst>
          </p:cNvPr>
          <p:cNvSpPr>
            <a:spLocks noGrp="1"/>
          </p:cNvSpPr>
          <p:nvPr>
            <p:ph type="pic" sz="quarter" idx="10"/>
          </p:nvPr>
        </p:nvSpPr>
        <p:spPr>
          <a:xfrm>
            <a:off x="1940716" y="1154906"/>
            <a:ext cx="8310563" cy="4548188"/>
          </a:xfrm>
          <a:blipFill>
            <a:blip r:embed="rId3"/>
            <a:stretch>
              <a:fillRect l="-3000" t="-5000" r="-3000" b="-6000"/>
            </a:stretch>
          </a:blipFill>
        </p:spPr>
        <p:txBody>
          <a:bodyPr/>
          <a:lstStyle/>
          <a:p>
            <a:endParaRPr lang="nl-NL"/>
          </a:p>
        </p:txBody>
      </p:sp>
      <p:sp>
        <p:nvSpPr>
          <p:cNvPr id="2" name="TextBox 1">
            <a:extLst>
              <a:ext uri="{FF2B5EF4-FFF2-40B4-BE49-F238E27FC236}">
                <a16:creationId xmlns:a16="http://schemas.microsoft.com/office/drawing/2014/main" id="{79936FFD-6038-784C-F5FB-EE5589C2A43F}"/>
              </a:ext>
            </a:extLst>
          </p:cNvPr>
          <p:cNvSpPr txBox="1"/>
          <p:nvPr userDrawn="1"/>
        </p:nvSpPr>
        <p:spPr>
          <a:xfrm>
            <a:off x="5528891" y="363008"/>
            <a:ext cx="1134212"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r>
              <a:rPr lang="nl-NL">
                <a:solidFill>
                  <a:srgbClr val="6C348B"/>
                </a:solidFill>
              </a:rPr>
              <a:t>Video</a:t>
            </a:r>
          </a:p>
        </p:txBody>
      </p:sp>
      <p:sp>
        <p:nvSpPr>
          <p:cNvPr id="4" name="Slide Number Placeholder 3">
            <a:extLst>
              <a:ext uri="{FF2B5EF4-FFF2-40B4-BE49-F238E27FC236}">
                <a16:creationId xmlns:a16="http://schemas.microsoft.com/office/drawing/2014/main" id="{DCF7B235-F2C7-9425-C3FB-2239993BFB1A}"/>
              </a:ext>
            </a:extLst>
          </p:cNvPr>
          <p:cNvSpPr>
            <a:spLocks noGrp="1"/>
          </p:cNvSpPr>
          <p:nvPr>
            <p:ph type="sldNum" sz="quarter" idx="11"/>
          </p:nvPr>
        </p:nvSpPr>
        <p:spPr>
          <a:xfrm>
            <a:off x="9448800"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2738705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9BCD26C-3883-E805-F9B7-87DE0585035E}"/>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 Placeholder 3">
            <a:extLst>
              <a:ext uri="{FF2B5EF4-FFF2-40B4-BE49-F238E27FC236}">
                <a16:creationId xmlns:a16="http://schemas.microsoft.com/office/drawing/2014/main" id="{1DD2F73E-3C01-06AA-ED0C-B5C7CAB33FB9}"/>
              </a:ext>
            </a:extLst>
          </p:cNvPr>
          <p:cNvSpPr>
            <a:spLocks noGrp="1"/>
          </p:cNvSpPr>
          <p:nvPr>
            <p:ph type="body" sz="quarter" idx="10"/>
          </p:nvPr>
        </p:nvSpPr>
        <p:spPr>
          <a:xfrm>
            <a:off x="1110566" y="1559719"/>
            <a:ext cx="4344988" cy="3738562"/>
          </a:xfrm>
        </p:spPr>
        <p:txBody>
          <a:bodyPr anchor="ctr">
            <a:normAutofit/>
          </a:bodyPr>
          <a:lstStyle>
            <a:lvl1pPr marL="0" indent="0">
              <a:lnSpc>
                <a:spcPts val="2880"/>
              </a:lnSpc>
              <a:buNone/>
              <a:defRPr sz="2400"/>
            </a:lvl1pPr>
          </a:lstStyle>
          <a:p>
            <a:pPr lvl="0"/>
            <a:r>
              <a:rPr lang="en-GB"/>
              <a:t>Click to edit Master text styles</a:t>
            </a:r>
          </a:p>
        </p:txBody>
      </p:sp>
      <p:sp>
        <p:nvSpPr>
          <p:cNvPr id="8" name="TextBox 7">
            <a:extLst>
              <a:ext uri="{FF2B5EF4-FFF2-40B4-BE49-F238E27FC236}">
                <a16:creationId xmlns:a16="http://schemas.microsoft.com/office/drawing/2014/main" id="{B64D44C8-FD01-BE25-EC4D-73546D78C7FD}"/>
              </a:ext>
            </a:extLst>
          </p:cNvPr>
          <p:cNvSpPr txBox="1"/>
          <p:nvPr userDrawn="1"/>
        </p:nvSpPr>
        <p:spPr>
          <a:xfrm>
            <a:off x="5376757" y="363008"/>
            <a:ext cx="1438490"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none" lIns="216000" tIns="36000" rIns="216000" bIns="36000" rtlCol="0" anchor="ctr" anchorCtr="0">
            <a:spAutoFit/>
          </a:bodyPr>
          <a:lstStyle/>
          <a:p>
            <a:pPr algn="ctr"/>
            <a:r>
              <a:rPr lang="nl-NL">
                <a:solidFill>
                  <a:srgbClr val="6C348B"/>
                </a:solidFill>
              </a:rPr>
              <a:t>Luisteren</a:t>
            </a:r>
          </a:p>
        </p:txBody>
      </p:sp>
      <p:sp>
        <p:nvSpPr>
          <p:cNvPr id="2" name="Slide Number Placeholder 1">
            <a:extLst>
              <a:ext uri="{FF2B5EF4-FFF2-40B4-BE49-F238E27FC236}">
                <a16:creationId xmlns:a16="http://schemas.microsoft.com/office/drawing/2014/main" id="{7202069D-DEED-6D3E-CD6B-32E5004E83C0}"/>
              </a:ext>
            </a:extLst>
          </p:cNvPr>
          <p:cNvSpPr>
            <a:spLocks noGrp="1"/>
          </p:cNvSpPr>
          <p:nvPr>
            <p:ph type="sldNum" sz="quarter" idx="11"/>
          </p:nvPr>
        </p:nvSpPr>
        <p:spPr>
          <a:xfrm>
            <a:off x="9448800"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3393080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dirty="0"/>
              <a:t>Click to edit Master title style</a:t>
            </a:r>
            <a:endParaRPr lang="nl-NL" dirty="0"/>
          </a:p>
        </p:txBody>
      </p:sp>
      <p:sp>
        <p:nvSpPr>
          <p:cNvPr id="2" name="Rectangle 1">
            <a:extLst>
              <a:ext uri="{FF2B5EF4-FFF2-40B4-BE49-F238E27FC236}">
                <a16:creationId xmlns:a16="http://schemas.microsoft.com/office/drawing/2014/main" id="{48E7A637-4654-89C3-4169-B5AC88B7DB94}"/>
              </a:ext>
            </a:extLst>
          </p:cNvPr>
          <p:cNvSpPr/>
          <p:nvPr userDrawn="1"/>
        </p:nvSpPr>
        <p:spPr>
          <a:xfrm>
            <a:off x="0" y="5943600"/>
            <a:ext cx="12191999" cy="632564"/>
          </a:xfrm>
          <a:prstGeom prst="rect">
            <a:avLst/>
          </a:prstGeom>
          <a:gradFill>
            <a:gsLst>
              <a:gs pos="10000">
                <a:srgbClr val="DE1824"/>
              </a:gs>
              <a:gs pos="88000">
                <a:srgbClr val="6C348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Slide Number Placeholder 5">
            <a:extLst>
              <a:ext uri="{FF2B5EF4-FFF2-40B4-BE49-F238E27FC236}">
                <a16:creationId xmlns:a16="http://schemas.microsoft.com/office/drawing/2014/main" id="{82F5F3DE-559D-37F0-C1D0-AB2394DD70BF}"/>
              </a:ext>
            </a:extLst>
          </p:cNvPr>
          <p:cNvSpPr>
            <a:spLocks noGrp="1"/>
          </p:cNvSpPr>
          <p:nvPr>
            <p:ph type="sldNum" sz="quarter" idx="10"/>
          </p:nvPr>
        </p:nvSpPr>
        <p:spPr>
          <a:xfrm>
            <a:off x="9448800" y="6492875"/>
            <a:ext cx="2743200" cy="365125"/>
          </a:xfrm>
          <a:prstGeom prst="rect">
            <a:avLst/>
          </a:prstGeom>
        </p:spPr>
        <p:txBody>
          <a:bodyPr/>
          <a:lstStyle/>
          <a:p>
            <a:fld id="{26DA8216-EE17-EC4E-A680-5E5F81E098C2}" type="slidenum">
              <a:rPr lang="nl-NL" smtClean="0"/>
              <a:pPr/>
              <a:t>‹nr.›</a:t>
            </a:fld>
            <a:endParaRPr lang="nl-NL"/>
          </a:p>
        </p:txBody>
      </p:sp>
      <p:sp>
        <p:nvSpPr>
          <p:cNvPr id="7" name="Rectangle 6">
            <a:extLst>
              <a:ext uri="{FF2B5EF4-FFF2-40B4-BE49-F238E27FC236}">
                <a16:creationId xmlns:a16="http://schemas.microsoft.com/office/drawing/2014/main" id="{7CC206EA-2FE7-081F-FBE2-440B694638B1}"/>
              </a:ext>
            </a:extLst>
          </p:cNvPr>
          <p:cNvSpPr/>
          <p:nvPr userDrawn="1"/>
        </p:nvSpPr>
        <p:spPr>
          <a:xfrm>
            <a:off x="1365337" y="5943600"/>
            <a:ext cx="1714362" cy="632564"/>
          </a:xfrm>
          <a:prstGeom prst="rect">
            <a:avLst/>
          </a:prstGeom>
          <a:solidFill>
            <a:schemeClr val="bg1">
              <a:alpha val="107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252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icture Placeholder 9">
            <a:extLst>
              <a:ext uri="{FF2B5EF4-FFF2-40B4-BE49-F238E27FC236}">
                <a16:creationId xmlns:a16="http://schemas.microsoft.com/office/drawing/2014/main" id="{570819D0-0A53-B3AA-CB33-60513DFD3A78}"/>
              </a:ext>
            </a:extLst>
          </p:cNvPr>
          <p:cNvSpPr>
            <a:spLocks noGrp="1"/>
          </p:cNvSpPr>
          <p:nvPr>
            <p:ph type="pic" sz="quarter" idx="10"/>
          </p:nvPr>
        </p:nvSpPr>
        <p:spPr>
          <a:xfrm>
            <a:off x="1940716" y="1154906"/>
            <a:ext cx="8310563" cy="4548188"/>
          </a:xfrm>
          <a:blipFill>
            <a:blip r:embed="rId3"/>
            <a:stretch>
              <a:fillRect l="-3000" t="-5000" r="-3000" b="-6000"/>
            </a:stretch>
          </a:blipFill>
        </p:spPr>
        <p:txBody>
          <a:bodyPr/>
          <a:lstStyle/>
          <a:p>
            <a:endParaRPr lang="nl-NL"/>
          </a:p>
        </p:txBody>
      </p:sp>
      <p:sp>
        <p:nvSpPr>
          <p:cNvPr id="2" name="TextBox 1">
            <a:extLst>
              <a:ext uri="{FF2B5EF4-FFF2-40B4-BE49-F238E27FC236}">
                <a16:creationId xmlns:a16="http://schemas.microsoft.com/office/drawing/2014/main" id="{79936FFD-6038-784C-F5FB-EE5589C2A43F}"/>
              </a:ext>
            </a:extLst>
          </p:cNvPr>
          <p:cNvSpPr txBox="1"/>
          <p:nvPr userDrawn="1"/>
        </p:nvSpPr>
        <p:spPr>
          <a:xfrm>
            <a:off x="5528891" y="363008"/>
            <a:ext cx="1134212"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r>
              <a:rPr lang="nl-NL">
                <a:solidFill>
                  <a:srgbClr val="6C348B"/>
                </a:solidFill>
              </a:rPr>
              <a:t>Video</a:t>
            </a:r>
          </a:p>
        </p:txBody>
      </p:sp>
      <p:sp>
        <p:nvSpPr>
          <p:cNvPr id="5" name="Slide Number Placeholder 5">
            <a:extLst>
              <a:ext uri="{FF2B5EF4-FFF2-40B4-BE49-F238E27FC236}">
                <a16:creationId xmlns:a16="http://schemas.microsoft.com/office/drawing/2014/main" id="{829C99DE-6367-3E3D-D429-1579BE99B31D}"/>
              </a:ext>
            </a:extLst>
          </p:cNvPr>
          <p:cNvSpPr>
            <a:spLocks noGrp="1"/>
          </p:cNvSpPr>
          <p:nvPr>
            <p:ph type="sldNum" sz="quarter" idx="11"/>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229157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271D3A9-FF27-75D8-078A-79E778536DA9}"/>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 Placeholder 3">
            <a:extLst>
              <a:ext uri="{FF2B5EF4-FFF2-40B4-BE49-F238E27FC236}">
                <a16:creationId xmlns:a16="http://schemas.microsoft.com/office/drawing/2014/main" id="{1DD2F73E-3C01-06AA-ED0C-B5C7CAB33FB9}"/>
              </a:ext>
            </a:extLst>
          </p:cNvPr>
          <p:cNvSpPr>
            <a:spLocks noGrp="1"/>
          </p:cNvSpPr>
          <p:nvPr>
            <p:ph type="body" sz="quarter" idx="10"/>
          </p:nvPr>
        </p:nvSpPr>
        <p:spPr>
          <a:xfrm>
            <a:off x="1110566" y="1559719"/>
            <a:ext cx="4344988" cy="3738562"/>
          </a:xfrm>
        </p:spPr>
        <p:txBody>
          <a:bodyPr anchor="ctr">
            <a:normAutofit/>
          </a:bodyPr>
          <a:lstStyle>
            <a:lvl1pPr marL="0" indent="0">
              <a:lnSpc>
                <a:spcPts val="2880"/>
              </a:lnSpc>
              <a:buNone/>
              <a:defRPr sz="2400"/>
            </a:lvl1pPr>
          </a:lstStyle>
          <a:p>
            <a:pPr lvl="0"/>
            <a:r>
              <a:rPr lang="en-GB"/>
              <a:t>Click to edit Master text styles</a:t>
            </a:r>
          </a:p>
        </p:txBody>
      </p:sp>
      <p:sp>
        <p:nvSpPr>
          <p:cNvPr id="8" name="TextBox 7">
            <a:extLst>
              <a:ext uri="{FF2B5EF4-FFF2-40B4-BE49-F238E27FC236}">
                <a16:creationId xmlns:a16="http://schemas.microsoft.com/office/drawing/2014/main" id="{B64D44C8-FD01-BE25-EC4D-73546D78C7FD}"/>
              </a:ext>
            </a:extLst>
          </p:cNvPr>
          <p:cNvSpPr txBox="1"/>
          <p:nvPr userDrawn="1"/>
        </p:nvSpPr>
        <p:spPr>
          <a:xfrm>
            <a:off x="5376757" y="363008"/>
            <a:ext cx="1438490"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none" lIns="216000" tIns="36000" rIns="216000" bIns="36000" rtlCol="0" anchor="ctr" anchorCtr="0">
            <a:spAutoFit/>
          </a:bodyPr>
          <a:lstStyle/>
          <a:p>
            <a:pPr algn="ctr"/>
            <a:r>
              <a:rPr lang="nl-NL">
                <a:solidFill>
                  <a:srgbClr val="6C348B"/>
                </a:solidFill>
              </a:rPr>
              <a:t>Luisteren</a:t>
            </a:r>
          </a:p>
        </p:txBody>
      </p:sp>
      <p:sp>
        <p:nvSpPr>
          <p:cNvPr id="5" name="Slide Number Placeholder 5">
            <a:extLst>
              <a:ext uri="{FF2B5EF4-FFF2-40B4-BE49-F238E27FC236}">
                <a16:creationId xmlns:a16="http://schemas.microsoft.com/office/drawing/2014/main" id="{B48FA3E2-BCA3-CA0C-4088-F1A5740FD7D4}"/>
              </a:ext>
            </a:extLst>
          </p:cNvPr>
          <p:cNvSpPr>
            <a:spLocks noGrp="1"/>
          </p:cNvSpPr>
          <p:nvPr>
            <p:ph type="sldNum" sz="quarter" idx="11"/>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138718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10000">
              <a:srgbClr val="DE1824"/>
            </a:gs>
            <a:gs pos="88000">
              <a:srgbClr val="6C348B"/>
            </a:gs>
          </a:gsLst>
          <a:lin ang="0" scaled="1"/>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E1085D8-CC42-58F3-4766-E29B3994D159}"/>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5" name="Slide Number Placeholder 5">
            <a:extLst>
              <a:ext uri="{FF2B5EF4-FFF2-40B4-BE49-F238E27FC236}">
                <a16:creationId xmlns:a16="http://schemas.microsoft.com/office/drawing/2014/main" id="{FB6051D9-7242-5C5B-B4A1-9E819914ED27}"/>
              </a:ext>
            </a:extLst>
          </p:cNvPr>
          <p:cNvSpPr>
            <a:spLocks noGrp="1"/>
          </p:cNvSpPr>
          <p:nvPr>
            <p:ph type="sldNum" sz="quarter" idx="10"/>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91223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4652456-5C1E-C71A-BB71-92F01FD14A50}"/>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Box 11">
            <a:extLst>
              <a:ext uri="{FF2B5EF4-FFF2-40B4-BE49-F238E27FC236}">
                <a16:creationId xmlns:a16="http://schemas.microsoft.com/office/drawing/2014/main" id="{658F6301-8BA2-6EE0-9860-60006EF228F2}"/>
              </a:ext>
            </a:extLst>
          </p:cNvPr>
          <p:cNvSpPr txBox="1"/>
          <p:nvPr userDrawn="1"/>
        </p:nvSpPr>
        <p:spPr>
          <a:xfrm>
            <a:off x="1439117" y="2767280"/>
            <a:ext cx="9313764" cy="707886"/>
          </a:xfrm>
          <a:prstGeom prst="rect">
            <a:avLst/>
          </a:prstGeom>
          <a:noFill/>
        </p:spPr>
        <p:txBody>
          <a:bodyPr wrap="square" rtlCol="0">
            <a:spAutoFit/>
          </a:bodyPr>
          <a:lstStyle/>
          <a:p>
            <a:pPr algn="ctr"/>
            <a:endParaRPr lang="nl-NL" sz="4000"/>
          </a:p>
        </p:txBody>
      </p:sp>
      <p:sp>
        <p:nvSpPr>
          <p:cNvPr id="14" name="Title Placeholder 1">
            <a:extLst>
              <a:ext uri="{FF2B5EF4-FFF2-40B4-BE49-F238E27FC236}">
                <a16:creationId xmlns:a16="http://schemas.microsoft.com/office/drawing/2014/main" id="{043C6C82-035D-C36C-9BBB-3B7F79BD8636}"/>
              </a:ext>
            </a:extLst>
          </p:cNvPr>
          <p:cNvSpPr>
            <a:spLocks noGrp="1"/>
          </p:cNvSpPr>
          <p:nvPr>
            <p:ph type="title"/>
          </p:nvPr>
        </p:nvSpPr>
        <p:spPr>
          <a:xfrm>
            <a:off x="838199" y="1796259"/>
            <a:ext cx="10515600" cy="3265482"/>
          </a:xfrm>
          <a:prstGeom prst="rect">
            <a:avLst/>
          </a:prstGeom>
        </p:spPr>
        <p:txBody>
          <a:bodyPr vert="horz" lIns="91440" tIns="45720" rIns="91440" bIns="45720" rtlCol="0" anchor="ctr">
            <a:normAutofit/>
          </a:bodyPr>
          <a:lstStyle>
            <a:lvl1pPr algn="ctr">
              <a:defRPr sz="4000" b="1">
                <a:solidFill>
                  <a:srgbClr val="6C348B"/>
                </a:solidFill>
              </a:defRPr>
            </a:lvl1pPr>
          </a:lstStyle>
          <a:p>
            <a:r>
              <a:rPr lang="en-GB"/>
              <a:t>Click to edit Master title style</a:t>
            </a:r>
            <a:endParaRPr lang="nl-NL"/>
          </a:p>
        </p:txBody>
      </p:sp>
      <p:sp>
        <p:nvSpPr>
          <p:cNvPr id="2" name="TextBox 1">
            <a:extLst>
              <a:ext uri="{FF2B5EF4-FFF2-40B4-BE49-F238E27FC236}">
                <a16:creationId xmlns:a16="http://schemas.microsoft.com/office/drawing/2014/main" id="{0E78C1D8-B2FC-6310-032A-4CCB81310939}"/>
              </a:ext>
            </a:extLst>
          </p:cNvPr>
          <p:cNvSpPr txBox="1"/>
          <p:nvPr userDrawn="1"/>
        </p:nvSpPr>
        <p:spPr>
          <a:xfrm>
            <a:off x="5621978" y="363008"/>
            <a:ext cx="948042"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none" lIns="216000" tIns="36000" rIns="216000" bIns="36000" rtlCol="0" anchor="ctr" anchorCtr="0">
            <a:spAutoFit/>
          </a:bodyPr>
          <a:lstStyle/>
          <a:p>
            <a:pPr algn="ctr"/>
            <a:r>
              <a:rPr lang="nl-NL">
                <a:solidFill>
                  <a:srgbClr val="6C348B"/>
                </a:solidFill>
              </a:rPr>
              <a:t>Test</a:t>
            </a:r>
          </a:p>
        </p:txBody>
      </p:sp>
      <p:sp>
        <p:nvSpPr>
          <p:cNvPr id="4" name="Slide Number Placeholder 5">
            <a:extLst>
              <a:ext uri="{FF2B5EF4-FFF2-40B4-BE49-F238E27FC236}">
                <a16:creationId xmlns:a16="http://schemas.microsoft.com/office/drawing/2014/main" id="{6329F3B3-0EC9-89DA-C4AD-54984CFB220E}"/>
              </a:ext>
            </a:extLst>
          </p:cNvPr>
          <p:cNvSpPr>
            <a:spLocks noGrp="1"/>
          </p:cNvSpPr>
          <p:nvPr>
            <p:ph type="sldNum" sz="quarter" idx="10"/>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118940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3E6EA23-AA3E-E9FC-17B2-978FD000F6D3}"/>
              </a:ext>
            </a:extLst>
          </p:cNvPr>
          <p:cNvSpPr/>
          <p:nvPr userDrawn="1"/>
        </p:nvSpPr>
        <p:spPr>
          <a:xfrm>
            <a:off x="398584" y="621322"/>
            <a:ext cx="11394832" cy="5937739"/>
          </a:xfrm>
          <a:prstGeom prst="roundRect">
            <a:avLst>
              <a:gd name="adj" fmla="val 5152"/>
            </a:avLst>
          </a:prstGeom>
          <a:blipFill dpi="0" rotWithShape="1">
            <a:blip r:embed="rId2"/>
            <a:srcRect/>
            <a:stretch>
              <a:fillRect l="-3000" t="-5000" r="-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6" name="Slide Number Placeholder 5">
            <a:extLst>
              <a:ext uri="{FF2B5EF4-FFF2-40B4-BE49-F238E27FC236}">
                <a16:creationId xmlns:a16="http://schemas.microsoft.com/office/drawing/2014/main" id="{C1128C80-DB46-F43E-9265-12B75C0E4A6D}"/>
              </a:ext>
            </a:extLst>
          </p:cNvPr>
          <p:cNvSpPr>
            <a:spLocks noGrp="1"/>
          </p:cNvSpPr>
          <p:nvPr>
            <p:ph type="sldNum" sz="quarter" idx="10"/>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284560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9D7C1-1975-5FDC-77B1-FEC4EA903B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icture Placeholder 9">
            <a:extLst>
              <a:ext uri="{FF2B5EF4-FFF2-40B4-BE49-F238E27FC236}">
                <a16:creationId xmlns:a16="http://schemas.microsoft.com/office/drawing/2014/main" id="{570819D0-0A53-B3AA-CB33-60513DFD3A78}"/>
              </a:ext>
            </a:extLst>
          </p:cNvPr>
          <p:cNvSpPr>
            <a:spLocks noGrp="1"/>
          </p:cNvSpPr>
          <p:nvPr>
            <p:ph type="pic" sz="quarter" idx="10"/>
          </p:nvPr>
        </p:nvSpPr>
        <p:spPr>
          <a:xfrm>
            <a:off x="1940716" y="1154906"/>
            <a:ext cx="8310563" cy="4548188"/>
          </a:xfrm>
          <a:blipFill>
            <a:blip r:embed="rId3"/>
            <a:stretch>
              <a:fillRect l="-3000" t="-5000" r="-3000" b="-6000"/>
            </a:stretch>
          </a:blipFill>
        </p:spPr>
        <p:txBody>
          <a:bodyPr/>
          <a:lstStyle/>
          <a:p>
            <a:endParaRPr lang="nl-NL"/>
          </a:p>
        </p:txBody>
      </p:sp>
      <p:sp>
        <p:nvSpPr>
          <p:cNvPr id="2" name="TextBox 1">
            <a:extLst>
              <a:ext uri="{FF2B5EF4-FFF2-40B4-BE49-F238E27FC236}">
                <a16:creationId xmlns:a16="http://schemas.microsoft.com/office/drawing/2014/main" id="{79936FFD-6038-784C-F5FB-EE5589C2A43F}"/>
              </a:ext>
            </a:extLst>
          </p:cNvPr>
          <p:cNvSpPr txBox="1"/>
          <p:nvPr userDrawn="1"/>
        </p:nvSpPr>
        <p:spPr>
          <a:xfrm>
            <a:off x="5528891" y="363008"/>
            <a:ext cx="1134212"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r>
              <a:rPr lang="nl-NL">
                <a:solidFill>
                  <a:srgbClr val="6C348B"/>
                </a:solidFill>
              </a:rPr>
              <a:t>Video</a:t>
            </a:r>
          </a:p>
        </p:txBody>
      </p:sp>
      <p:sp>
        <p:nvSpPr>
          <p:cNvPr id="5" name="Slide Number Placeholder 5">
            <a:extLst>
              <a:ext uri="{FF2B5EF4-FFF2-40B4-BE49-F238E27FC236}">
                <a16:creationId xmlns:a16="http://schemas.microsoft.com/office/drawing/2014/main" id="{829C99DE-6367-3E3D-D429-1579BE99B31D}"/>
              </a:ext>
            </a:extLst>
          </p:cNvPr>
          <p:cNvSpPr>
            <a:spLocks noGrp="1"/>
          </p:cNvSpPr>
          <p:nvPr>
            <p:ph type="sldNum" sz="quarter" idx="11"/>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64849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3FA6573-2AD8-E796-012F-98874140E116}"/>
              </a:ext>
            </a:extLst>
          </p:cNvPr>
          <p:cNvSpPr>
            <a:spLocks noGrp="1"/>
          </p:cNvSpPr>
          <p:nvPr>
            <p:ph type="title"/>
          </p:nvPr>
        </p:nvSpPr>
        <p:spPr>
          <a:xfrm>
            <a:off x="838199" y="1828801"/>
            <a:ext cx="10515600" cy="3265482"/>
          </a:xfrm>
          <a:prstGeom prst="rect">
            <a:avLst/>
          </a:prstGeom>
        </p:spPr>
        <p:txBody>
          <a:bodyPr vert="horz" lIns="91440" tIns="45720" rIns="91440" bIns="45720" rtlCol="0" anchor="ctr">
            <a:normAutofit/>
          </a:bodyPr>
          <a:lstStyle>
            <a:lvl1pPr algn="ctr">
              <a:defRPr sz="4800" b="1" i="0">
                <a:solidFill>
                  <a:srgbClr val="6C348B"/>
                </a:solidFill>
                <a:latin typeface="Calibri" panose="020F0502020204030204" pitchFamily="34" charset="0"/>
                <a:cs typeface="Calibri" panose="020F0502020204030204" pitchFamily="34" charset="0"/>
              </a:defRPr>
            </a:lvl1pPr>
          </a:lstStyle>
          <a:p>
            <a:r>
              <a:rPr lang="en-GB"/>
              <a:t>Click to edit Master title style</a:t>
            </a:r>
            <a:endParaRPr lang="nl-NL"/>
          </a:p>
        </p:txBody>
      </p:sp>
      <p:sp>
        <p:nvSpPr>
          <p:cNvPr id="2" name="Rectangle 1">
            <a:extLst>
              <a:ext uri="{FF2B5EF4-FFF2-40B4-BE49-F238E27FC236}">
                <a16:creationId xmlns:a16="http://schemas.microsoft.com/office/drawing/2014/main" id="{48E7A637-4654-89C3-4169-B5AC88B7DB94}"/>
              </a:ext>
            </a:extLst>
          </p:cNvPr>
          <p:cNvSpPr/>
          <p:nvPr userDrawn="1"/>
        </p:nvSpPr>
        <p:spPr>
          <a:xfrm>
            <a:off x="0" y="5943600"/>
            <a:ext cx="12191999" cy="632564"/>
          </a:xfrm>
          <a:prstGeom prst="rect">
            <a:avLst/>
          </a:prstGeom>
          <a:gradFill>
            <a:gsLst>
              <a:gs pos="10000">
                <a:srgbClr val="DE1824"/>
              </a:gs>
              <a:gs pos="88000">
                <a:srgbClr val="6C348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 Number Placeholder 5">
            <a:extLst>
              <a:ext uri="{FF2B5EF4-FFF2-40B4-BE49-F238E27FC236}">
                <a16:creationId xmlns:a16="http://schemas.microsoft.com/office/drawing/2014/main" id="{BE0D2915-6807-A613-3BA0-F2C4F24D6804}"/>
              </a:ext>
            </a:extLst>
          </p:cNvPr>
          <p:cNvSpPr>
            <a:spLocks noGrp="1"/>
          </p:cNvSpPr>
          <p:nvPr>
            <p:ph type="sldNum" sz="quarter" idx="10"/>
          </p:nvPr>
        </p:nvSpPr>
        <p:spPr>
          <a:xfrm>
            <a:off x="9448799" y="6492875"/>
            <a:ext cx="2743200" cy="365125"/>
          </a:xfrm>
          <a:prstGeom prst="rect">
            <a:avLst/>
          </a:prstGeom>
        </p:spPr>
        <p:txBody>
          <a:bodyPr/>
          <a:lstStyle/>
          <a:p>
            <a:fld id="{26DA8216-EE17-EC4E-A680-5E5F81E098C2}" type="slidenum">
              <a:rPr lang="nl-NL" smtClean="0"/>
              <a:pPr/>
              <a:t>‹nr.›</a:t>
            </a:fld>
            <a:endParaRPr lang="nl-NL"/>
          </a:p>
        </p:txBody>
      </p:sp>
    </p:spTree>
    <p:extLst>
      <p:ext uri="{BB962C8B-B14F-4D97-AF65-F5344CB8AC3E}">
        <p14:creationId xmlns:p14="http://schemas.microsoft.com/office/powerpoint/2010/main" val="3374144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0000">
              <a:srgbClr val="DE1824"/>
            </a:gs>
            <a:gs pos="88000">
              <a:srgbClr val="6C348B"/>
            </a:gs>
          </a:gsLst>
          <a:lin ang="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012C0-FC7F-E3DF-A8E4-E30814510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8208898F-B879-019E-7520-D57098FC2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8" name="Slide Number Placeholder 6">
            <a:extLst>
              <a:ext uri="{FF2B5EF4-FFF2-40B4-BE49-F238E27FC236}">
                <a16:creationId xmlns:a16="http://schemas.microsoft.com/office/drawing/2014/main" id="{95C8A676-B89D-A6E5-E3CF-93033F9CC200}"/>
              </a:ext>
            </a:extLst>
          </p:cNvPr>
          <p:cNvSpPr txBox="1">
            <a:spLocks/>
          </p:cNvSpPr>
          <p:nvPr userDrawn="1"/>
        </p:nvSpPr>
        <p:spPr>
          <a:xfrm>
            <a:off x="8907488"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A6D2C-3A36-E84D-8FB5-66D52B8CBEF9}" type="slidenum">
              <a:rPr lang="nl-NL" smtClean="0">
                <a:solidFill>
                  <a:srgbClr val="6C348B"/>
                </a:solidFill>
              </a:rPr>
              <a:pPr/>
              <a:t>‹nr.›</a:t>
            </a:fld>
            <a:endParaRPr lang="nl-NL">
              <a:solidFill>
                <a:srgbClr val="6C348B"/>
              </a:solidFill>
            </a:endParaRPr>
          </a:p>
        </p:txBody>
      </p:sp>
      <p:sp>
        <p:nvSpPr>
          <p:cNvPr id="4" name="Slide Number Placeholder 6">
            <a:extLst>
              <a:ext uri="{FF2B5EF4-FFF2-40B4-BE49-F238E27FC236}">
                <a16:creationId xmlns:a16="http://schemas.microsoft.com/office/drawing/2014/main" id="{2CC8377A-14C1-5938-1200-01AE9F9D75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defRPr>
            </a:lvl1pPr>
          </a:lstStyle>
          <a:p>
            <a:fld id="{DFAA6D2C-3A36-E84D-8FB5-66D52B8CBEF9}" type="slidenum">
              <a:rPr lang="nl-NL" smtClean="0"/>
              <a:pPr/>
              <a:t>‹nr.›</a:t>
            </a:fld>
            <a:endParaRPr lang="nl-NL" dirty="0"/>
          </a:p>
        </p:txBody>
      </p:sp>
    </p:spTree>
    <p:extLst>
      <p:ext uri="{BB962C8B-B14F-4D97-AF65-F5344CB8AC3E}">
        <p14:creationId xmlns:p14="http://schemas.microsoft.com/office/powerpoint/2010/main" val="1987652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DE1824"/>
            </a:gs>
            <a:gs pos="88000">
              <a:srgbClr val="6C348B"/>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012C0-FC7F-E3DF-A8E4-E30814510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8208898F-B879-019E-7520-D57098FC2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Box 4">
            <a:extLst>
              <a:ext uri="{FF2B5EF4-FFF2-40B4-BE49-F238E27FC236}">
                <a16:creationId xmlns:a16="http://schemas.microsoft.com/office/drawing/2014/main" id="{66983FD6-25D5-5BF1-7F2D-5DC5827B353A}"/>
              </a:ext>
            </a:extLst>
          </p:cNvPr>
          <p:cNvSpPr txBox="1"/>
          <p:nvPr userDrawn="1"/>
        </p:nvSpPr>
        <p:spPr>
          <a:xfrm>
            <a:off x="6095999" y="165706"/>
            <a:ext cx="5622979" cy="369332"/>
          </a:xfrm>
          <a:prstGeom prst="rect">
            <a:avLst/>
          </a:prstGeom>
          <a:noFill/>
        </p:spPr>
        <p:txBody>
          <a:bodyPr wrap="square">
            <a:spAutoFit/>
          </a:bodyPr>
          <a:lstStyle/>
          <a:p>
            <a:pPr algn="r"/>
            <a:r>
              <a:rPr lang="nl-NL" dirty="0">
                <a:solidFill>
                  <a:schemeClr val="bg1"/>
                </a:solidFill>
              </a:rPr>
              <a:t>Les 2: </a:t>
            </a:r>
            <a:r>
              <a:rPr lang="nl-NL" b="1" dirty="0">
                <a:solidFill>
                  <a:schemeClr val="bg1"/>
                </a:solidFill>
              </a:rPr>
              <a:t>De ongemakkelijke realiteit </a:t>
            </a:r>
          </a:p>
        </p:txBody>
      </p:sp>
      <p:sp>
        <p:nvSpPr>
          <p:cNvPr id="7" name="Slide Number Placeholder 6">
            <a:extLst>
              <a:ext uri="{FF2B5EF4-FFF2-40B4-BE49-F238E27FC236}">
                <a16:creationId xmlns:a16="http://schemas.microsoft.com/office/drawing/2014/main" id="{385B3F96-E6EE-464B-15E7-F9E03B197115}"/>
              </a:ext>
            </a:extLst>
          </p:cNvPr>
          <p:cNvSpPr>
            <a:spLocks noGrp="1"/>
          </p:cNvSpPr>
          <p:nvPr>
            <p:ph type="sldNum" sz="quarter" idx="4"/>
          </p:nvPr>
        </p:nvSpPr>
        <p:spPr>
          <a:xfrm>
            <a:off x="9448800" y="6509731"/>
            <a:ext cx="2743200" cy="365125"/>
          </a:xfrm>
          <a:prstGeom prst="rect">
            <a:avLst/>
          </a:prstGeom>
        </p:spPr>
        <p:txBody>
          <a:bodyPr vert="horz" lIns="91440" tIns="45720" rIns="91440" bIns="45720" rtlCol="0" anchor="ctr"/>
          <a:lstStyle>
            <a:lvl1pPr algn="r">
              <a:defRPr sz="1200">
                <a:solidFill>
                  <a:schemeClr val="bg1"/>
                </a:solidFill>
              </a:defRPr>
            </a:lvl1pPr>
          </a:lstStyle>
          <a:p>
            <a:fld id="{DFAA6D2C-3A36-E84D-8FB5-66D52B8CBEF9}" type="slidenum">
              <a:rPr lang="nl-NL" smtClean="0"/>
              <a:pPr/>
              <a:t>‹nr.›</a:t>
            </a:fld>
            <a:endParaRPr lang="nl-NL" dirty="0"/>
          </a:p>
        </p:txBody>
      </p:sp>
      <p:pic>
        <p:nvPicPr>
          <p:cNvPr id="6" name="Picture 5">
            <a:extLst>
              <a:ext uri="{FF2B5EF4-FFF2-40B4-BE49-F238E27FC236}">
                <a16:creationId xmlns:a16="http://schemas.microsoft.com/office/drawing/2014/main" id="{8C7BCCFD-806B-974B-4C92-8B87975848FF}"/>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527838" y="165706"/>
            <a:ext cx="1823476" cy="417942"/>
          </a:xfrm>
          <a:prstGeom prst="rect">
            <a:avLst/>
          </a:prstGeom>
        </p:spPr>
      </p:pic>
    </p:spTree>
    <p:extLst>
      <p:ext uri="{BB962C8B-B14F-4D97-AF65-F5344CB8AC3E}">
        <p14:creationId xmlns:p14="http://schemas.microsoft.com/office/powerpoint/2010/main" val="360331047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10000">
              <a:srgbClr val="DE1824"/>
            </a:gs>
            <a:gs pos="88000">
              <a:srgbClr val="6C348B"/>
            </a:gs>
          </a:gsLst>
          <a:lin ang="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012C0-FC7F-E3DF-A8E4-E30814510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8208898F-B879-019E-7520-D57098FC2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8" name="Slide Number Placeholder 6">
            <a:extLst>
              <a:ext uri="{FF2B5EF4-FFF2-40B4-BE49-F238E27FC236}">
                <a16:creationId xmlns:a16="http://schemas.microsoft.com/office/drawing/2014/main" id="{95C8A676-B89D-A6E5-E3CF-93033F9CC200}"/>
              </a:ext>
            </a:extLst>
          </p:cNvPr>
          <p:cNvSpPr txBox="1">
            <a:spLocks/>
          </p:cNvSpPr>
          <p:nvPr userDrawn="1"/>
        </p:nvSpPr>
        <p:spPr>
          <a:xfrm>
            <a:off x="8907488"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A6D2C-3A36-E84D-8FB5-66D52B8CBEF9}" type="slidenum">
              <a:rPr lang="nl-NL" smtClean="0">
                <a:solidFill>
                  <a:srgbClr val="6C348B"/>
                </a:solidFill>
              </a:rPr>
              <a:pPr/>
              <a:t>‹nr.›</a:t>
            </a:fld>
            <a:endParaRPr lang="nl-NL">
              <a:solidFill>
                <a:srgbClr val="6C348B"/>
              </a:solidFill>
            </a:endParaRPr>
          </a:p>
        </p:txBody>
      </p:sp>
      <p:sp>
        <p:nvSpPr>
          <p:cNvPr id="4" name="Slide Number Placeholder 6">
            <a:extLst>
              <a:ext uri="{FF2B5EF4-FFF2-40B4-BE49-F238E27FC236}">
                <a16:creationId xmlns:a16="http://schemas.microsoft.com/office/drawing/2014/main" id="{2CC8377A-14C1-5938-1200-01AE9F9D75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defRPr>
            </a:lvl1pPr>
          </a:lstStyle>
          <a:p>
            <a:fld id="{DFAA6D2C-3A36-E84D-8FB5-66D52B8CBEF9}" type="slidenum">
              <a:rPr lang="nl-NL" smtClean="0"/>
              <a:pPr/>
              <a:t>‹nr.›</a:t>
            </a:fld>
            <a:endParaRPr lang="nl-NL" dirty="0"/>
          </a:p>
        </p:txBody>
      </p:sp>
    </p:spTree>
    <p:extLst>
      <p:ext uri="{BB962C8B-B14F-4D97-AF65-F5344CB8AC3E}">
        <p14:creationId xmlns:p14="http://schemas.microsoft.com/office/powerpoint/2010/main" val="260386051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8.xml"/><Relationship Id="rId1" Type="http://schemas.openxmlformats.org/officeDocument/2006/relationships/video" Target="https://www.youtube.com/embed/GLEfUu5lbYs?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video" Target="https://www.youtube.com/embed/KoLJXzHbO6Y?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6.xml"/><Relationship Id="rId18" Type="http://schemas.openxmlformats.org/officeDocument/2006/relationships/image" Target="../media/image15.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2.png"/><Relationship Id="rId17" Type="http://schemas.openxmlformats.org/officeDocument/2006/relationships/customXml" Target="../ink/ink8.xml"/><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1.png"/><Relationship Id="rId19" Type="http://schemas.openxmlformats.org/officeDocument/2006/relationships/customXml" Target="../ink/ink9.xml"/><Relationship Id="rId4" Type="http://schemas.openxmlformats.org/officeDocument/2006/relationships/image" Target="../media/image8.png"/><Relationship Id="rId9" Type="http://schemas.openxmlformats.org/officeDocument/2006/relationships/customXml" Target="../ink/ink4.xml"/><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video" Target="https://www.youtube.com/embed/_DEWMXTwXds?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xml"/><Relationship Id="rId1" Type="http://schemas.openxmlformats.org/officeDocument/2006/relationships/video" Target="https://www.youtube.com/embed/SQ48wgeX2Uc?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000">
              <a:srgbClr val="DE1824"/>
            </a:gs>
            <a:gs pos="70000">
              <a:srgbClr val="6C348B"/>
            </a:gs>
          </a:gsLst>
          <a:lin ang="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37D09C-9579-A409-9127-4A8825AB81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0787"/>
          <a:stretch/>
        </p:blipFill>
        <p:spPr bwMode="auto">
          <a:xfrm>
            <a:off x="6257730" y="0"/>
            <a:ext cx="6096001" cy="68665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9A69AC-ABDD-695A-88DE-657EE6E9DE0E}"/>
              </a:ext>
            </a:extLst>
          </p:cNvPr>
          <p:cNvSpPr>
            <a:spLocks noGrp="1"/>
          </p:cNvSpPr>
          <p:nvPr>
            <p:ph type="title"/>
          </p:nvPr>
        </p:nvSpPr>
        <p:spPr>
          <a:xfrm>
            <a:off x="838199" y="1523127"/>
            <a:ext cx="10515600" cy="3265482"/>
          </a:xfrm>
        </p:spPr>
        <p:txBody>
          <a:bodyPr>
            <a:normAutofit/>
          </a:bodyPr>
          <a:lstStyle/>
          <a:p>
            <a:pPr algn="l"/>
            <a:r>
              <a:rPr lang="nl-NL" sz="8000" dirty="0">
                <a:solidFill>
                  <a:schemeClr val="bg1"/>
                </a:solidFill>
              </a:rPr>
              <a:t>Meer kleur</a:t>
            </a:r>
            <a:br>
              <a:rPr lang="nl-NL" sz="8000" dirty="0">
                <a:solidFill>
                  <a:schemeClr val="bg1"/>
                </a:solidFill>
              </a:rPr>
            </a:br>
            <a:r>
              <a:rPr lang="nl-NL" sz="8000" dirty="0">
                <a:solidFill>
                  <a:schemeClr val="bg1"/>
                </a:solidFill>
              </a:rPr>
              <a:t>in de kerk</a:t>
            </a:r>
          </a:p>
        </p:txBody>
      </p:sp>
      <p:pic>
        <p:nvPicPr>
          <p:cNvPr id="10" name="Picture 9">
            <a:extLst>
              <a:ext uri="{FF2B5EF4-FFF2-40B4-BE49-F238E27FC236}">
                <a16:creationId xmlns:a16="http://schemas.microsoft.com/office/drawing/2014/main" id="{579CE90E-6EDD-679D-1F7E-2EF2D454A8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6984" y="4441702"/>
            <a:ext cx="3027098" cy="693814"/>
          </a:xfrm>
          <a:prstGeom prst="rect">
            <a:avLst/>
          </a:prstGeom>
        </p:spPr>
      </p:pic>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979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p:txBody>
          <a:bodyPr>
            <a:normAutofit/>
          </a:bodyPr>
          <a:lstStyle/>
          <a:p>
            <a:pPr algn="l"/>
            <a:r>
              <a:rPr lang="nl-NL" sz="3600" dirty="0">
                <a:latin typeface="+mn-lt"/>
              </a:rPr>
              <a:t>3) Wat is wit privilege?</a:t>
            </a: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60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a:xfrm>
            <a:off x="838200" y="1165821"/>
            <a:ext cx="10515600" cy="4526358"/>
          </a:xfrm>
        </p:spPr>
        <p:txBody>
          <a:bodyPr>
            <a:normAutofit/>
          </a:bodyPr>
          <a:lstStyle/>
          <a:p>
            <a:pPr algn="l">
              <a:lnSpc>
                <a:spcPct val="150000"/>
              </a:lnSpc>
            </a:pPr>
            <a:r>
              <a:rPr lang="nl-NL" sz="3600" dirty="0">
                <a:latin typeface="+mn-lt"/>
              </a:rPr>
              <a:t>Wit privilege is het voordeel dat de ene groep heeft ten opzichte van de andere groep</a:t>
            </a:r>
            <a:br>
              <a:rPr lang="nl-NL" sz="3600" dirty="0">
                <a:latin typeface="+mn-lt"/>
              </a:rPr>
            </a:br>
            <a:br>
              <a:rPr lang="nl-NL" sz="2400" b="0" dirty="0">
                <a:latin typeface="+mn-lt"/>
              </a:rPr>
            </a:br>
            <a:r>
              <a:rPr lang="nl-NL" sz="2400" b="0" dirty="0">
                <a:solidFill>
                  <a:srgbClr val="8F5BAB"/>
                </a:solidFill>
                <a:latin typeface="+mn-lt"/>
              </a:rPr>
              <a:t>Wit privilege 	= weg kunnen lopen van racisme</a:t>
            </a:r>
            <a:br>
              <a:rPr lang="nl-NL" sz="2400" b="0" dirty="0">
                <a:solidFill>
                  <a:srgbClr val="8F5BAB"/>
                </a:solidFill>
                <a:latin typeface="+mn-lt"/>
              </a:rPr>
            </a:br>
            <a:r>
              <a:rPr lang="nl-NL" sz="2400" b="0" dirty="0">
                <a:solidFill>
                  <a:srgbClr val="8F5BAB"/>
                </a:solidFill>
                <a:latin typeface="+mn-lt"/>
              </a:rPr>
              <a:t>		= een cursus volgen over racisme in plaats van het te ervaren</a:t>
            </a:r>
            <a:br>
              <a:rPr lang="nl-NL" sz="2400" b="0" dirty="0">
                <a:solidFill>
                  <a:srgbClr val="8F5BAB"/>
                </a:solidFill>
                <a:latin typeface="+mn-lt"/>
              </a:rPr>
            </a:br>
            <a:r>
              <a:rPr lang="nl-NL" sz="2400" b="0" dirty="0">
                <a:solidFill>
                  <a:srgbClr val="8F5BAB"/>
                </a:solidFill>
                <a:latin typeface="+mn-lt"/>
              </a:rPr>
              <a:t>		= jezelf overal terugzien: in de media, mode, magazines</a:t>
            </a:r>
            <a:endParaRPr lang="nl-NL" sz="3600" dirty="0">
              <a:solidFill>
                <a:srgbClr val="8F5BAB"/>
              </a:solidFill>
              <a:latin typeface="+mn-lt"/>
            </a:endParaRP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045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946F9572-4BAA-2446-243E-B4CC6F185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01" t="4753" r="17590"/>
          <a:stretch/>
        </p:blipFill>
        <p:spPr bwMode="auto">
          <a:xfrm>
            <a:off x="7295745" y="1611406"/>
            <a:ext cx="4058054" cy="4165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p:txBody>
          <a:bodyPr>
            <a:normAutofit/>
          </a:bodyPr>
          <a:lstStyle/>
          <a:p>
            <a:pPr algn="l"/>
            <a:r>
              <a:rPr lang="nl-NL" sz="3600" dirty="0">
                <a:latin typeface="+mn-lt"/>
              </a:rPr>
              <a:t>4) Wat toont de racismepiramide?</a:t>
            </a:r>
            <a:endParaRPr lang="nl-NL" sz="2400" dirty="0">
              <a:latin typeface="+mn-lt"/>
            </a:endParaRP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56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946F9572-4BAA-2446-243E-B4CC6F185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01" t="4753" r="17590"/>
          <a:stretch/>
        </p:blipFill>
        <p:spPr bwMode="auto">
          <a:xfrm>
            <a:off x="7295745" y="1611406"/>
            <a:ext cx="4058054" cy="4165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p:txBody>
          <a:bodyPr>
            <a:normAutofit/>
          </a:bodyPr>
          <a:lstStyle/>
          <a:p>
            <a:pPr algn="l">
              <a:lnSpc>
                <a:spcPct val="150000"/>
              </a:lnSpc>
            </a:pPr>
            <a:r>
              <a:rPr lang="nl-NL" sz="2400" b="0" dirty="0">
                <a:latin typeface="+mn-lt"/>
              </a:rPr>
              <a:t>Racisme begint bij onverschilligheid. Zolang de                                                         meerderheid zich er niet tegen uitspreekt kunnen                                                        andere vormen van racisme blijven bestaan. Dat                                                            eindigt bij genocide, zoals bijvoorbeeld de Holocaust.</a:t>
            </a: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46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p:txBody>
          <a:bodyPr>
            <a:normAutofit/>
          </a:bodyPr>
          <a:lstStyle/>
          <a:p>
            <a:pPr algn="l"/>
            <a:r>
              <a:rPr lang="nl-NL" sz="3600" dirty="0">
                <a:latin typeface="+mn-lt"/>
              </a:rPr>
              <a:t>5) Waarover gaat het ‘poppenexperiment’?</a:t>
            </a: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68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7BABF-5FA0-E627-2066-4A9F8AB1A8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281BAD-B0AE-4A19-A186-E0AB08F2EC99}"/>
              </a:ext>
            </a:extLst>
          </p:cNvPr>
          <p:cNvSpPr>
            <a:spLocks noGrp="1"/>
          </p:cNvSpPr>
          <p:nvPr>
            <p:ph type="sldNum" sz="quarter" idx="11"/>
          </p:nvPr>
        </p:nvSpPr>
        <p:spPr>
          <a:xfrm>
            <a:off x="8907488"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nlinemedia 2" title="ckv presentatie fragment wit is ook een kleur">
            <a:hlinkClick r:id="" action="ppaction://media"/>
            <a:extLst>
              <a:ext uri="{FF2B5EF4-FFF2-40B4-BE49-F238E27FC236}">
                <a16:creationId xmlns:a16="http://schemas.microsoft.com/office/drawing/2014/main" id="{024BAD8F-9E7E-8C21-941A-665220312794}"/>
              </a:ext>
            </a:extLst>
          </p:cNvPr>
          <p:cNvPicPr>
            <a:picLocks noRot="1" noChangeAspect="1"/>
          </p:cNvPicPr>
          <p:nvPr>
            <a:videoFile r:link="rId1"/>
          </p:nvPr>
        </p:nvPicPr>
        <p:blipFill>
          <a:blip r:embed="rId3"/>
          <a:stretch>
            <a:fillRect/>
          </a:stretch>
        </p:blipFill>
        <p:spPr>
          <a:xfrm>
            <a:off x="1038583" y="1011062"/>
            <a:ext cx="10114833" cy="5710413"/>
          </a:xfrm>
          <a:prstGeom prst="rect">
            <a:avLst/>
          </a:prstGeom>
        </p:spPr>
      </p:pic>
    </p:spTree>
    <p:extLst>
      <p:ext uri="{BB962C8B-B14F-4D97-AF65-F5344CB8AC3E}">
        <p14:creationId xmlns:p14="http://schemas.microsoft.com/office/powerpoint/2010/main" val="20209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8D594990-E4EB-DBDA-A653-6770A9AF5B26}"/>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666964"/>
            <a:ext cx="10515600" cy="5430855"/>
          </a:xfrm>
        </p:spPr>
        <p:txBody>
          <a:bodyPr>
            <a:normAutofit fontScale="90000"/>
          </a:bodyPr>
          <a:lstStyle/>
          <a:p>
            <a:pPr algn="l">
              <a:lnSpc>
                <a:spcPct val="150000"/>
              </a:lnSpc>
            </a:pPr>
            <a:r>
              <a:rPr lang="nl-NL" dirty="0">
                <a:solidFill>
                  <a:schemeClr val="bg1"/>
                </a:solidFill>
              </a:rPr>
              <a:t>Les 2: 	De ongemakkelijke realiteit</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kan je verschillende vormen van racisme op allerlei plekken 		in kerk en samenleving herkennen</a:t>
            </a:r>
            <a:br>
              <a:rPr lang="nl-NL" sz="2400" dirty="0">
                <a:solidFill>
                  <a:schemeClr val="bg1"/>
                </a:solidFill>
              </a:rPr>
            </a:br>
            <a:br>
              <a:rPr lang="nl-NL" sz="2400" dirty="0">
                <a:solidFill>
                  <a:schemeClr val="bg1"/>
                </a:solidFill>
              </a:rPr>
            </a:br>
            <a:r>
              <a:rPr lang="nl-NL" sz="2400" dirty="0">
                <a:solidFill>
                  <a:srgbClr val="8F5BAB"/>
                </a:solidFill>
              </a:rPr>
              <a:t>		</a:t>
            </a:r>
            <a:r>
              <a:rPr lang="nl-NL" sz="2400" dirty="0">
                <a:solidFill>
                  <a:srgbClr val="8F5BAB">
                    <a:alpha val="45000"/>
                  </a:srgbClr>
                </a:solidFill>
              </a:rPr>
              <a:t>2.1	Test je kennis</a:t>
            </a:r>
            <a:br>
              <a:rPr lang="nl-NL" sz="2400" dirty="0">
                <a:solidFill>
                  <a:srgbClr val="8F5BAB"/>
                </a:solidFill>
              </a:rPr>
            </a:br>
            <a:r>
              <a:rPr lang="nl-NL" sz="2400" dirty="0">
                <a:solidFill>
                  <a:srgbClr val="8F5BAB">
                    <a:alpha val="45000"/>
                  </a:srgbClr>
                </a:solidFill>
              </a:rPr>
              <a:t>		</a:t>
            </a:r>
            <a:r>
              <a:rPr lang="nl-NL" sz="2400" dirty="0">
                <a:solidFill>
                  <a:srgbClr val="8F5BAB"/>
                </a:solidFill>
              </a:rPr>
              <a:t>2.2	Blik terug op de films</a:t>
            </a:r>
            <a:br>
              <a:rPr lang="nl-NL" sz="2400" dirty="0">
                <a:solidFill>
                  <a:srgbClr val="8F5BAB">
                    <a:alpha val="45000"/>
                  </a:srgbClr>
                </a:solidFill>
              </a:rPr>
            </a:br>
            <a:r>
              <a:rPr lang="nl-NL" sz="2400" dirty="0">
                <a:solidFill>
                  <a:srgbClr val="8F5BAB">
                    <a:alpha val="45000"/>
                  </a:srgbClr>
                </a:solidFill>
              </a:rPr>
              <a:t>		2.3 	Bekijk jouw kerk</a:t>
            </a:r>
            <a:br>
              <a:rPr lang="nl-NL" sz="2400" dirty="0">
                <a:solidFill>
                  <a:srgbClr val="8F5BAB">
                    <a:alpha val="45000"/>
                  </a:srgbClr>
                </a:solidFill>
              </a:rPr>
            </a:br>
            <a:r>
              <a:rPr lang="nl-NL" sz="2400" dirty="0">
                <a:solidFill>
                  <a:srgbClr val="8F5BAB">
                    <a:alpha val="45000"/>
                  </a:srgbClr>
                </a:solidFill>
              </a:rPr>
              <a:t>		2.4	Open de Bijbel</a:t>
            </a:r>
            <a:br>
              <a:rPr lang="nl-NL" sz="2400" dirty="0">
                <a:solidFill>
                  <a:srgbClr val="8F5BAB">
                    <a:alpha val="45000"/>
                  </a:srgbClr>
                </a:solidFill>
              </a:rPr>
            </a:br>
            <a:r>
              <a:rPr lang="nl-NL" sz="2400" dirty="0">
                <a:solidFill>
                  <a:srgbClr val="8F5BAB">
                    <a:alpha val="45000"/>
                  </a:srgbClr>
                </a:solidFill>
              </a:rPr>
              <a:t>		2.5	Sluit hoopvol af	</a:t>
            </a:r>
            <a:r>
              <a:rPr lang="nl-NL" sz="2400" dirty="0">
                <a:solidFill>
                  <a:schemeClr val="bg1"/>
                </a:solidFill>
              </a:rPr>
              <a:t>	</a:t>
            </a:r>
          </a:p>
        </p:txBody>
      </p:sp>
      <p:cxnSp>
        <p:nvCxnSpPr>
          <p:cNvPr id="3" name="Verbindingslijn: gebogen 2">
            <a:extLst>
              <a:ext uri="{FF2B5EF4-FFF2-40B4-BE49-F238E27FC236}">
                <a16:creationId xmlns:a16="http://schemas.microsoft.com/office/drawing/2014/main" id="{08470ED6-D50E-E73E-A693-E457E050657E}"/>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512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a:extLst>
              <a:ext uri="{FF2B5EF4-FFF2-40B4-BE49-F238E27FC236}">
                <a16:creationId xmlns:a16="http://schemas.microsoft.com/office/drawing/2014/main" id="{7F57FC10-867F-7477-29E6-10BB9DAE1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01" t="4753" r="17590"/>
          <a:stretch/>
        </p:blipFill>
        <p:spPr bwMode="auto">
          <a:xfrm>
            <a:off x="7544077" y="2213222"/>
            <a:ext cx="4058054" cy="416590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B2A3E37-1CDA-890A-E59E-2C3104A3D04E}"/>
              </a:ext>
            </a:extLst>
          </p:cNvPr>
          <p:cNvSpPr>
            <a:spLocks noGrp="1"/>
          </p:cNvSpPr>
          <p:nvPr>
            <p:ph type="title"/>
          </p:nvPr>
        </p:nvSpPr>
        <p:spPr>
          <a:xfrm>
            <a:off x="838200" y="1135119"/>
            <a:ext cx="10515600" cy="3499944"/>
          </a:xfrm>
        </p:spPr>
        <p:txBody>
          <a:bodyPr>
            <a:noAutofit/>
          </a:bodyPr>
          <a:lstStyle/>
          <a:p>
            <a:pPr marL="0" marR="0" lvl="0" indent="0" algn="l" defTabSz="914400" rtl="0" eaLnBrk="1" fontAlgn="auto" latinLnBrk="0" hangingPunct="1">
              <a:lnSpc>
                <a:spcPct val="150000"/>
              </a:lnSpc>
              <a:spcBef>
                <a:spcPts val="0"/>
              </a:spcBef>
              <a:spcAft>
                <a:spcPts val="0"/>
              </a:spcAft>
              <a:tabLst/>
              <a:defRPr/>
            </a:pPr>
            <a:r>
              <a:rPr kumimoji="0" lang="nl-NL" i="0" u="none" strike="noStrike" kern="1200" cap="none" spc="0" normalizeH="0" baseline="0" noProof="0" dirty="0">
                <a:ln>
                  <a:noFill/>
                </a:ln>
                <a:effectLst/>
                <a:uLnTx/>
                <a:uFillTx/>
                <a:latin typeface="Calibri" panose="020F0502020204030204"/>
                <a:ea typeface="+mn-ea"/>
                <a:cs typeface="+mn-cs"/>
              </a:rPr>
              <a:t>Films</a:t>
            </a:r>
            <a:b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8F5BAB"/>
                </a:solidFill>
                <a:effectLst/>
                <a:uLnTx/>
                <a:uFillTx/>
                <a:latin typeface="Calibri" panose="020F0502020204030204"/>
                <a:ea typeface="+mn-ea"/>
                <a:cs typeface="+mn-cs"/>
              </a:rPr>
              <a:t>	</a:t>
            </a:r>
            <a:r>
              <a:rPr kumimoji="0" lang="nl-NL" sz="240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Bespreek</a:t>
            </a: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 de films die jullie hebben bekeken</a:t>
            </a:r>
            <a:b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	1) Welke onderdelen uit de piramide heb jij gezien?</a:t>
            </a:r>
            <a:b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	2) Wat was voor jou </a:t>
            </a:r>
            <a:r>
              <a:rPr lang="nl-NL" sz="2400" b="0" dirty="0">
                <a:solidFill>
                  <a:srgbClr val="8F5BAB"/>
                </a:solidFill>
                <a:ea typeface="Calibri" panose="020F0502020204030204" pitchFamily="34" charset="0"/>
                <a:cs typeface="Times New Roman" panose="02020603050405020304" pitchFamily="18" charset="0"/>
              </a:rPr>
              <a:t>een nieuw </a:t>
            </a: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inzicht?</a:t>
            </a:r>
            <a:b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	3) Hoe heeft het jou geraakt? </a:t>
            </a:r>
            <a:r>
              <a:rPr lang="nl-NL" sz="2400" b="0" dirty="0">
                <a:solidFill>
                  <a:srgbClr val="8F5BAB"/>
                </a:solidFill>
                <a:ea typeface="Calibri" panose="020F0502020204030204" pitchFamily="34" charset="0"/>
                <a:cs typeface="Times New Roman" panose="02020603050405020304" pitchFamily="18" charset="0"/>
              </a:rPr>
              <a:t>                              </a:t>
            </a:r>
            <a:endParaRPr lang="nl-NL" sz="2400" dirty="0">
              <a:solidFill>
                <a:srgbClr val="8F5BAB"/>
              </a:solidFill>
            </a:endParaRPr>
          </a:p>
        </p:txBody>
      </p:sp>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descr="Icon&#10;&#10;Description automatically generated">
            <a:extLst>
              <a:ext uri="{FF2B5EF4-FFF2-40B4-BE49-F238E27FC236}">
                <a16:creationId xmlns:a16="http://schemas.microsoft.com/office/drawing/2014/main" id="{5350C0C9-D41A-7EBF-5705-909692DC670C}"/>
              </a:ext>
            </a:extLst>
          </p:cNvPr>
          <p:cNvPicPr>
            <a:picLocks noChangeAspect="1"/>
          </p:cNvPicPr>
          <p:nvPr/>
        </p:nvPicPr>
        <p:blipFill>
          <a:blip r:embed="rId3"/>
          <a:stretch>
            <a:fillRect/>
          </a:stretch>
        </p:blipFill>
        <p:spPr>
          <a:xfrm>
            <a:off x="1064223" y="2515740"/>
            <a:ext cx="434533" cy="369351"/>
          </a:xfrm>
          <a:prstGeom prst="rect">
            <a:avLst/>
          </a:prstGeom>
        </p:spPr>
      </p:pic>
    </p:spTree>
    <p:extLst>
      <p:ext uri="{BB962C8B-B14F-4D97-AF65-F5344CB8AC3E}">
        <p14:creationId xmlns:p14="http://schemas.microsoft.com/office/powerpoint/2010/main" val="580863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8D594990-E4EB-DBDA-A653-6770A9AF5B26}"/>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666964"/>
            <a:ext cx="10515600" cy="5430855"/>
          </a:xfrm>
        </p:spPr>
        <p:txBody>
          <a:bodyPr>
            <a:normAutofit fontScale="90000"/>
          </a:bodyPr>
          <a:lstStyle/>
          <a:p>
            <a:pPr algn="l">
              <a:lnSpc>
                <a:spcPct val="150000"/>
              </a:lnSpc>
            </a:pPr>
            <a:r>
              <a:rPr lang="nl-NL" dirty="0">
                <a:solidFill>
                  <a:schemeClr val="bg1"/>
                </a:solidFill>
              </a:rPr>
              <a:t>Les 2: 	De ongemakkelijke realiteit</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kan je verschillende vormen van racisme op allerlei plekken 		in kerk en samenleving herkennen</a:t>
            </a:r>
            <a:br>
              <a:rPr lang="nl-NL" sz="2400" dirty="0">
                <a:solidFill>
                  <a:schemeClr val="bg1"/>
                </a:solidFill>
              </a:rPr>
            </a:br>
            <a:br>
              <a:rPr lang="nl-NL" sz="2400" dirty="0">
                <a:solidFill>
                  <a:schemeClr val="bg1"/>
                </a:solidFill>
              </a:rPr>
            </a:br>
            <a:r>
              <a:rPr lang="nl-NL" sz="2400" dirty="0">
                <a:solidFill>
                  <a:srgbClr val="8F5BAB"/>
                </a:solidFill>
              </a:rPr>
              <a:t>		</a:t>
            </a:r>
            <a:r>
              <a:rPr lang="nl-NL" sz="2400" dirty="0">
                <a:solidFill>
                  <a:srgbClr val="8F5BAB">
                    <a:alpha val="45000"/>
                  </a:srgbClr>
                </a:solidFill>
              </a:rPr>
              <a:t>2.1	Test je kennis</a:t>
            </a:r>
            <a:br>
              <a:rPr lang="nl-NL" sz="2400" dirty="0">
                <a:solidFill>
                  <a:srgbClr val="8F5BAB"/>
                </a:solidFill>
              </a:rPr>
            </a:br>
            <a:r>
              <a:rPr lang="nl-NL" sz="2400" dirty="0">
                <a:solidFill>
                  <a:srgbClr val="8F5BAB">
                    <a:alpha val="45000"/>
                  </a:srgbClr>
                </a:solidFill>
              </a:rPr>
              <a:t>		2.2	Blik terug op de films</a:t>
            </a:r>
            <a:br>
              <a:rPr lang="nl-NL" sz="2400" dirty="0">
                <a:solidFill>
                  <a:srgbClr val="8F5BAB">
                    <a:alpha val="45000"/>
                  </a:srgbClr>
                </a:solidFill>
              </a:rPr>
            </a:br>
            <a:r>
              <a:rPr lang="nl-NL" sz="2400" dirty="0">
                <a:solidFill>
                  <a:srgbClr val="8F5BAB">
                    <a:alpha val="45000"/>
                  </a:srgbClr>
                </a:solidFill>
              </a:rPr>
              <a:t>		</a:t>
            </a:r>
            <a:r>
              <a:rPr lang="nl-NL" sz="2400" dirty="0">
                <a:solidFill>
                  <a:srgbClr val="8F5BAB"/>
                </a:solidFill>
              </a:rPr>
              <a:t>2.3 	Bekijk jouw kerk</a:t>
            </a:r>
            <a:br>
              <a:rPr lang="nl-NL" sz="2400" dirty="0">
                <a:solidFill>
                  <a:srgbClr val="8F5BAB">
                    <a:alpha val="45000"/>
                  </a:srgbClr>
                </a:solidFill>
              </a:rPr>
            </a:br>
            <a:r>
              <a:rPr lang="nl-NL" sz="2400" dirty="0">
                <a:solidFill>
                  <a:srgbClr val="8F5BAB">
                    <a:alpha val="45000"/>
                  </a:srgbClr>
                </a:solidFill>
              </a:rPr>
              <a:t>		2.4	Open de Bijbel</a:t>
            </a:r>
            <a:br>
              <a:rPr lang="nl-NL" sz="2400" dirty="0">
                <a:solidFill>
                  <a:srgbClr val="8F5BAB">
                    <a:alpha val="45000"/>
                  </a:srgbClr>
                </a:solidFill>
              </a:rPr>
            </a:br>
            <a:r>
              <a:rPr lang="nl-NL" sz="2400" dirty="0">
                <a:solidFill>
                  <a:srgbClr val="8F5BAB">
                    <a:alpha val="45000"/>
                  </a:srgbClr>
                </a:solidFill>
              </a:rPr>
              <a:t>		2.5	Sluit hoopvol af	</a:t>
            </a:r>
            <a:r>
              <a:rPr lang="nl-NL" sz="2400" dirty="0">
                <a:solidFill>
                  <a:schemeClr val="bg1"/>
                </a:solidFill>
              </a:rPr>
              <a:t>	</a:t>
            </a:r>
          </a:p>
        </p:txBody>
      </p:sp>
      <p:cxnSp>
        <p:nvCxnSpPr>
          <p:cNvPr id="3" name="Verbindingslijn: gebogen 2">
            <a:extLst>
              <a:ext uri="{FF2B5EF4-FFF2-40B4-BE49-F238E27FC236}">
                <a16:creationId xmlns:a16="http://schemas.microsoft.com/office/drawing/2014/main" id="{08470ED6-D50E-E73E-A693-E457E050657E}"/>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914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C51DF3-5281-F50D-B518-B07D35F78C5F}"/>
              </a:ext>
            </a:extLst>
          </p:cNvPr>
          <p:cNvSpPr>
            <a:spLocks noGrp="1"/>
          </p:cNvSpPr>
          <p:nvPr>
            <p:ph type="sldNum" sz="quarter" idx="11"/>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A9E4BFD-23A4-D8F8-0EB8-848681F45552}"/>
              </a:ext>
            </a:extLst>
          </p:cNvPr>
          <p:cNvSpPr txBox="1">
            <a:spLocks/>
          </p:cNvSpPr>
          <p:nvPr/>
        </p:nvSpPr>
        <p:spPr>
          <a:xfrm>
            <a:off x="7416501" y="4671992"/>
            <a:ext cx="2865293" cy="100315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nl-NL" sz="14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(ga met je muis over de afbeelding om de </a:t>
            </a:r>
            <a:r>
              <a:rPr kumimoji="0" lang="nl-NL" sz="1400" b="0" i="1"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player</a:t>
            </a:r>
            <a:r>
              <a:rPr kumimoji="0" lang="nl-NL" sz="14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te tonen)</a:t>
            </a:r>
          </a:p>
        </p:txBody>
      </p:sp>
      <p:pic>
        <p:nvPicPr>
          <p:cNvPr id="8" name="Audioverhaal Michele (NL) (Final Version)">
            <a:hlinkClick r:id="" action="ppaction://media"/>
            <a:extLst>
              <a:ext uri="{FF2B5EF4-FFF2-40B4-BE49-F238E27FC236}">
                <a16:creationId xmlns:a16="http://schemas.microsoft.com/office/drawing/2014/main" id="{E255DD5C-12DA-383D-4453-E4A08E476F06}"/>
              </a:ext>
            </a:extLst>
          </p:cNvPr>
          <p:cNvPicPr>
            <a:picLocks noChangeAspect="1"/>
          </p:cNvPicPr>
          <p:nvPr>
            <a:audioFile r:link="rId2"/>
            <p:extLst>
              <p:ext uri="{DAA4B4D4-6D71-4841-9C94-3DE7FCFB9230}">
                <p14:media xmlns:p14="http://schemas.microsoft.com/office/powerpoint/2010/main" r:embed="rId1"/>
              </p:ext>
            </p:extLst>
          </p:nvPr>
        </p:nvPicPr>
        <p:blipFill>
          <a:blip r:embed="rId4">
            <a:alphaModFix amt="0"/>
          </a:blip>
          <a:stretch>
            <a:fillRect/>
          </a:stretch>
        </p:blipFill>
        <p:spPr>
          <a:xfrm>
            <a:off x="6417857" y="1244497"/>
            <a:ext cx="4803713" cy="3697297"/>
          </a:xfrm>
          <a:prstGeom prst="rect">
            <a:avLst/>
          </a:prstGeom>
          <a:effectLst>
            <a:glow>
              <a:schemeClr val="accent1">
                <a:alpha val="40000"/>
              </a:schemeClr>
            </a:glow>
          </a:effectLst>
        </p:spPr>
      </p:pic>
      <p:sp>
        <p:nvSpPr>
          <p:cNvPr id="9" name="Title 1">
            <a:extLst>
              <a:ext uri="{FF2B5EF4-FFF2-40B4-BE49-F238E27FC236}">
                <a16:creationId xmlns:a16="http://schemas.microsoft.com/office/drawing/2014/main" id="{90746F7D-525A-4358-4087-A7B2B0E0D387}"/>
              </a:ext>
            </a:extLst>
          </p:cNvPr>
          <p:cNvSpPr txBox="1">
            <a:spLocks/>
          </p:cNvSpPr>
          <p:nvPr/>
        </p:nvSpPr>
        <p:spPr>
          <a:xfrm>
            <a:off x="1516537" y="2081859"/>
            <a:ext cx="5098088" cy="249504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2400" b="0" i="0" u="none" strike="noStrike" kern="1200" cap="none" spc="0" normalizeH="0" baseline="0" noProof="0" dirty="0">
                <a:ln>
                  <a:noFill/>
                </a:ln>
                <a:solidFill>
                  <a:srgbClr val="6C348B"/>
                </a:solidFill>
                <a:effectLst/>
                <a:uLnTx/>
                <a:uFillTx/>
                <a:latin typeface="Calibri" panose="020F0502020204030204" pitchFamily="34" charset="0"/>
                <a:ea typeface="+mj-ea"/>
                <a:cs typeface="Calibri" panose="020F0502020204030204" pitchFamily="34" charset="0"/>
              </a:rPr>
              <a:t>In de volgende audio hoor je het verhaal van Michele. Zij vertelt over persoonlijk en institutioneel racisme in de samenleving en in de kerk.</a:t>
            </a:r>
          </a:p>
        </p:txBody>
      </p:sp>
      <p:pic>
        <p:nvPicPr>
          <p:cNvPr id="13" name="Afbeelding 12" descr="Afbeelding met Menselijk gezicht, glimlach, persoon, kleding&#10;&#10;Automatisch gegenereerde beschrijving">
            <a:extLst>
              <a:ext uri="{FF2B5EF4-FFF2-40B4-BE49-F238E27FC236}">
                <a16:creationId xmlns:a16="http://schemas.microsoft.com/office/drawing/2014/main" id="{67489DCA-61CE-ACE0-0AA3-7B960EE51052}"/>
              </a:ext>
            </a:extLst>
          </p:cNvPr>
          <p:cNvPicPr>
            <a:picLocks noChangeAspect="1"/>
          </p:cNvPicPr>
          <p:nvPr/>
        </p:nvPicPr>
        <p:blipFill rotWithShape="1">
          <a:blip r:embed="rId5">
            <a:extLst>
              <a:ext uri="{28A0092B-C50C-407E-A947-70E740481C1C}">
                <a14:useLocalDpi xmlns:a14="http://schemas.microsoft.com/office/drawing/2010/main" val="0"/>
              </a:ext>
            </a:extLst>
          </a:blip>
          <a:srcRect t="10767" b="8794"/>
          <a:stretch/>
        </p:blipFill>
        <p:spPr>
          <a:xfrm>
            <a:off x="7108536" y="1162845"/>
            <a:ext cx="3481224" cy="3371579"/>
          </a:xfrm>
          <a:prstGeom prst="ellipse">
            <a:avLst/>
          </a:prstGeom>
        </p:spPr>
      </p:pic>
      <p:sp>
        <p:nvSpPr>
          <p:cNvPr id="10" name="Oval 9">
            <a:extLst>
              <a:ext uri="{FF2B5EF4-FFF2-40B4-BE49-F238E27FC236}">
                <a16:creationId xmlns:a16="http://schemas.microsoft.com/office/drawing/2014/main" id="{1200D0C4-791D-8270-F710-6437F1A966F2}"/>
              </a:ext>
            </a:extLst>
          </p:cNvPr>
          <p:cNvSpPr/>
          <p:nvPr/>
        </p:nvSpPr>
        <p:spPr>
          <a:xfrm>
            <a:off x="6779262" y="3631177"/>
            <a:ext cx="1004862" cy="1004862"/>
          </a:xfrm>
          <a:prstGeom prst="ellipse">
            <a:avLst/>
          </a:prstGeom>
          <a:solidFill>
            <a:srgbClr val="8F5BAB"/>
          </a:solidFill>
          <a:ln>
            <a:noFill/>
          </a:ln>
          <a:effectLst>
            <a:outerShdw blurRad="680488" dist="172702" dir="5400000" algn="t" rotWithShape="0">
              <a:prstClr val="black">
                <a:alpha val="1674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8F5BAB"/>
              </a:solidFill>
              <a:effectLst/>
              <a:uLnTx/>
              <a:uFillTx/>
              <a:latin typeface="Calibri" panose="020F0502020204030204"/>
              <a:ea typeface="+mn-ea"/>
              <a:cs typeface="+mn-cs"/>
            </a:endParaRPr>
          </a:p>
        </p:txBody>
      </p:sp>
      <p:pic>
        <p:nvPicPr>
          <p:cNvPr id="6" name="Afbeelding 5" descr="Afbeelding met logo, symbool, Graphics, clipart&#10;&#10;Automatisch gegenereerde beschrijving">
            <a:extLst>
              <a:ext uri="{FF2B5EF4-FFF2-40B4-BE49-F238E27FC236}">
                <a16:creationId xmlns:a16="http://schemas.microsoft.com/office/drawing/2014/main" id="{10977C42-39CD-6730-7151-CA4A99A8C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3556" y="3915471"/>
            <a:ext cx="436273" cy="436273"/>
          </a:xfrm>
          <a:prstGeom prst="rect">
            <a:avLst/>
          </a:prstGeom>
        </p:spPr>
      </p:pic>
      <p:pic>
        <p:nvPicPr>
          <p:cNvPr id="14" name="Picture 3" descr="Icon&#10;&#10;Description automatically generated">
            <a:extLst>
              <a:ext uri="{FF2B5EF4-FFF2-40B4-BE49-F238E27FC236}">
                <a16:creationId xmlns:a16="http://schemas.microsoft.com/office/drawing/2014/main" id="{5F097399-EDD8-81A7-8B7A-A7716183FAB3}"/>
              </a:ext>
            </a:extLst>
          </p:cNvPr>
          <p:cNvPicPr>
            <a:picLocks noChangeAspect="1"/>
          </p:cNvPicPr>
          <p:nvPr/>
        </p:nvPicPr>
        <p:blipFill>
          <a:blip r:embed="rId7"/>
          <a:stretch>
            <a:fillRect/>
          </a:stretch>
        </p:blipFill>
        <p:spPr>
          <a:xfrm>
            <a:off x="1022626" y="2422740"/>
            <a:ext cx="308619" cy="425894"/>
          </a:xfrm>
          <a:prstGeom prst="rect">
            <a:avLst/>
          </a:prstGeom>
        </p:spPr>
      </p:pic>
    </p:spTree>
    <p:extLst>
      <p:ext uri="{BB962C8B-B14F-4D97-AF65-F5344CB8AC3E}">
        <p14:creationId xmlns:p14="http://schemas.microsoft.com/office/powerpoint/2010/main" val="299286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3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E3AE9-71B0-8929-8337-6C1A3A27EBC6}"/>
              </a:ext>
            </a:extLst>
          </p:cNvPr>
          <p:cNvSpPr>
            <a:spLocks noGrp="1"/>
          </p:cNvSpPr>
          <p:nvPr>
            <p:ph type="sldNum" sz="quarter" idx="11"/>
          </p:nvPr>
        </p:nvSpPr>
        <p:spPr>
          <a:xfrm>
            <a:off x="8907488"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nlinemedia 2" title="ICP Racisme Kerk Les 2 Intro">
            <a:hlinkClick r:id="" action="ppaction://media"/>
            <a:extLst>
              <a:ext uri="{FF2B5EF4-FFF2-40B4-BE49-F238E27FC236}">
                <a16:creationId xmlns:a16="http://schemas.microsoft.com/office/drawing/2014/main" id="{187F9F51-0B3F-EF3A-ECA9-BD93DE908A3B}"/>
              </a:ext>
            </a:extLst>
          </p:cNvPr>
          <p:cNvPicPr>
            <a:picLocks noRot="1" noChangeAspect="1"/>
          </p:cNvPicPr>
          <p:nvPr>
            <a:videoFile r:link="rId1"/>
          </p:nvPr>
        </p:nvPicPr>
        <p:blipFill>
          <a:blip r:embed="rId3"/>
          <a:stretch>
            <a:fillRect/>
          </a:stretch>
        </p:blipFill>
        <p:spPr>
          <a:xfrm>
            <a:off x="1048415" y="922715"/>
            <a:ext cx="10095169" cy="5699311"/>
          </a:xfrm>
          <a:prstGeom prst="rect">
            <a:avLst/>
          </a:prstGeom>
        </p:spPr>
      </p:pic>
    </p:spTree>
    <p:extLst>
      <p:ext uri="{BB962C8B-B14F-4D97-AF65-F5344CB8AC3E}">
        <p14:creationId xmlns:p14="http://schemas.microsoft.com/office/powerpoint/2010/main" val="7386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E29EE8CD-865F-FF00-0DDF-55C2DF218090}"/>
              </a:ext>
            </a:extLst>
          </p:cNvPr>
          <p:cNvSpPr>
            <a:spLocks noGrp="1"/>
          </p:cNvSpPr>
          <p:nvPr>
            <p:ph type="title"/>
          </p:nvPr>
        </p:nvSpPr>
        <p:spPr>
          <a:xfrm>
            <a:off x="1622612" y="876733"/>
            <a:ext cx="10515600" cy="5104534"/>
          </a:xfrm>
        </p:spPr>
        <p:txBody>
          <a:bodyPr>
            <a:normAutofit/>
          </a:bodyPr>
          <a:lstStyle/>
          <a:p>
            <a:pPr algn="l">
              <a:lnSpc>
                <a:spcPct val="150000"/>
              </a:lnSpc>
            </a:pPr>
            <a:r>
              <a:rPr kumimoji="0" lang="nl-NL" sz="2400" b="1" i="0" u="none" strike="noStrike" kern="1200" cap="none" spc="0" normalizeH="0" baseline="0" noProof="0" dirty="0">
                <a:ln>
                  <a:noFill/>
                </a:ln>
                <a:solidFill>
                  <a:srgbClr val="6C348B"/>
                </a:solidFill>
                <a:effectLst/>
                <a:uLnTx/>
                <a:uFillTx/>
                <a:latin typeface="Calibri" panose="020F0502020204030204" pitchFamily="34" charset="0"/>
                <a:ea typeface="+mj-ea"/>
                <a:cs typeface="Calibri" panose="020F0502020204030204" pitchFamily="34" charset="0"/>
              </a:rPr>
              <a:t>Bespreek</a:t>
            </a:r>
            <a:br>
              <a:rPr kumimoji="0" lang="nl-NL" sz="2000" b="0" i="0" u="none" strike="noStrike" kern="1200" cap="none" spc="0" normalizeH="0" baseline="0" noProof="0" dirty="0">
                <a:ln>
                  <a:noFill/>
                </a:ln>
                <a:solidFill>
                  <a:srgbClr val="6C348B"/>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1) Wat valt je op aan het verhaal van Michelle?</a:t>
            </a:r>
            <a:b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2) Welke voorbeelden van institutioneel racisme ken je zelf?</a:t>
            </a:r>
            <a:b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3) </a:t>
            </a:r>
            <a:r>
              <a:rPr lang="nl-NL" sz="2400" b="0" dirty="0">
                <a:solidFill>
                  <a:srgbClr val="8F5BAB"/>
                </a:solidFill>
                <a:ea typeface="Calibri" panose="020F0502020204030204" pitchFamily="34" charset="0"/>
                <a:cs typeface="Times New Roman" panose="02020603050405020304" pitchFamily="18" charset="0"/>
              </a:rPr>
              <a:t>In hoeverre lijkt jouw kerk op het hotel dat Michele noemde?</a:t>
            </a:r>
            <a:br>
              <a:rPr lang="nl-NL" sz="2400" b="0" dirty="0">
                <a:solidFill>
                  <a:srgbClr val="8F5BAB"/>
                </a:solidFill>
                <a:ea typeface="Calibri" panose="020F0502020204030204" pitchFamily="34" charset="0"/>
                <a:cs typeface="Times New Roman" panose="02020603050405020304" pitchFamily="18" charset="0"/>
              </a:rPr>
            </a:br>
            <a:r>
              <a:rPr lang="nl-NL" sz="2400" b="0" dirty="0">
                <a:solidFill>
                  <a:srgbClr val="8F5BAB"/>
                </a:solidFill>
                <a:ea typeface="Calibri" panose="020F0502020204030204" pitchFamily="34" charset="0"/>
                <a:cs typeface="Times New Roman" panose="02020603050405020304" pitchFamily="18" charset="0"/>
              </a:rPr>
              <a:t>	- </a:t>
            </a: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Hoe divers is jullie gemeenschap? </a:t>
            </a:r>
            <a:b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	- Wat zou daarvan de reden kunnen zijn?</a:t>
            </a:r>
            <a:endParaRPr lang="nl-NL" sz="2400" dirty="0">
              <a:solidFill>
                <a:srgbClr val="8F5BAB"/>
              </a:solidFill>
            </a:endParaRPr>
          </a:p>
        </p:txBody>
      </p:sp>
      <p:pic>
        <p:nvPicPr>
          <p:cNvPr id="2" name="Picture 1" descr="Icon&#10;&#10;Description automatically generated">
            <a:extLst>
              <a:ext uri="{FF2B5EF4-FFF2-40B4-BE49-F238E27FC236}">
                <a16:creationId xmlns:a16="http://schemas.microsoft.com/office/drawing/2014/main" id="{97F93EA9-C152-81CC-45AD-64B409C51C82}"/>
              </a:ext>
            </a:extLst>
          </p:cNvPr>
          <p:cNvPicPr>
            <a:picLocks noChangeAspect="1"/>
          </p:cNvPicPr>
          <p:nvPr/>
        </p:nvPicPr>
        <p:blipFill>
          <a:blip r:embed="rId2"/>
          <a:stretch>
            <a:fillRect/>
          </a:stretch>
        </p:blipFill>
        <p:spPr>
          <a:xfrm>
            <a:off x="961129" y="1971134"/>
            <a:ext cx="434533" cy="369351"/>
          </a:xfrm>
          <a:prstGeom prst="rect">
            <a:avLst/>
          </a:prstGeom>
        </p:spPr>
      </p:pic>
    </p:spTree>
    <p:extLst>
      <p:ext uri="{BB962C8B-B14F-4D97-AF65-F5344CB8AC3E}">
        <p14:creationId xmlns:p14="http://schemas.microsoft.com/office/powerpoint/2010/main" val="3140246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8D594990-E4EB-DBDA-A653-6770A9AF5B26}"/>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666964"/>
            <a:ext cx="10515600" cy="5430855"/>
          </a:xfrm>
        </p:spPr>
        <p:txBody>
          <a:bodyPr>
            <a:normAutofit fontScale="90000"/>
          </a:bodyPr>
          <a:lstStyle/>
          <a:p>
            <a:pPr algn="l">
              <a:lnSpc>
                <a:spcPct val="150000"/>
              </a:lnSpc>
            </a:pPr>
            <a:r>
              <a:rPr lang="nl-NL" dirty="0">
                <a:solidFill>
                  <a:schemeClr val="bg1"/>
                </a:solidFill>
              </a:rPr>
              <a:t>Les 2: 	De ongemakkelijke realiteit</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kan je verschillende vormen van racisme op allerlei plekken 		in kerk en samenleving herkennen</a:t>
            </a:r>
            <a:br>
              <a:rPr lang="nl-NL" sz="2400" dirty="0">
                <a:solidFill>
                  <a:schemeClr val="bg1"/>
                </a:solidFill>
              </a:rPr>
            </a:br>
            <a:br>
              <a:rPr lang="nl-NL" sz="2400" dirty="0">
                <a:solidFill>
                  <a:schemeClr val="bg1"/>
                </a:solidFill>
              </a:rPr>
            </a:br>
            <a:r>
              <a:rPr lang="nl-NL" sz="2400" dirty="0">
                <a:solidFill>
                  <a:srgbClr val="8F5BAB"/>
                </a:solidFill>
              </a:rPr>
              <a:t>		</a:t>
            </a:r>
            <a:r>
              <a:rPr lang="nl-NL" sz="2400" dirty="0">
                <a:solidFill>
                  <a:srgbClr val="8F5BAB">
                    <a:alpha val="45000"/>
                  </a:srgbClr>
                </a:solidFill>
              </a:rPr>
              <a:t>2.1	Test je kennis</a:t>
            </a:r>
            <a:br>
              <a:rPr lang="nl-NL" sz="2400" dirty="0">
                <a:solidFill>
                  <a:srgbClr val="8F5BAB"/>
                </a:solidFill>
              </a:rPr>
            </a:br>
            <a:r>
              <a:rPr lang="nl-NL" sz="2400" dirty="0">
                <a:solidFill>
                  <a:srgbClr val="8F5BAB">
                    <a:alpha val="45000"/>
                  </a:srgbClr>
                </a:solidFill>
              </a:rPr>
              <a:t>		2.2	Blik terug op de films</a:t>
            </a:r>
            <a:br>
              <a:rPr lang="nl-NL" sz="2400" dirty="0">
                <a:solidFill>
                  <a:srgbClr val="8F5BAB">
                    <a:alpha val="45000"/>
                  </a:srgbClr>
                </a:solidFill>
              </a:rPr>
            </a:br>
            <a:r>
              <a:rPr lang="nl-NL" sz="2400" dirty="0">
                <a:solidFill>
                  <a:srgbClr val="8F5BAB">
                    <a:alpha val="45000"/>
                  </a:srgbClr>
                </a:solidFill>
              </a:rPr>
              <a:t>		2.3 	Bekijk jouw kerk</a:t>
            </a:r>
            <a:br>
              <a:rPr lang="nl-NL" sz="2400" dirty="0">
                <a:solidFill>
                  <a:srgbClr val="8F5BAB">
                    <a:alpha val="45000"/>
                  </a:srgbClr>
                </a:solidFill>
              </a:rPr>
            </a:br>
            <a:r>
              <a:rPr lang="nl-NL" sz="2400" dirty="0">
                <a:solidFill>
                  <a:srgbClr val="8F5BAB"/>
                </a:solidFill>
              </a:rPr>
              <a:t>		2.4	Open de Bijbel</a:t>
            </a:r>
            <a:br>
              <a:rPr lang="nl-NL" sz="2400" dirty="0">
                <a:solidFill>
                  <a:srgbClr val="8F5BAB">
                    <a:alpha val="45000"/>
                  </a:srgbClr>
                </a:solidFill>
              </a:rPr>
            </a:br>
            <a:r>
              <a:rPr lang="nl-NL" sz="2400" dirty="0">
                <a:solidFill>
                  <a:srgbClr val="8F5BAB">
                    <a:alpha val="45000"/>
                  </a:srgbClr>
                </a:solidFill>
              </a:rPr>
              <a:t>		2.5	Sluit hoopvol af	</a:t>
            </a:r>
            <a:r>
              <a:rPr lang="nl-NL" sz="2400" dirty="0">
                <a:solidFill>
                  <a:schemeClr val="bg1"/>
                </a:solidFill>
              </a:rPr>
              <a:t>	</a:t>
            </a:r>
          </a:p>
        </p:txBody>
      </p:sp>
      <p:cxnSp>
        <p:nvCxnSpPr>
          <p:cNvPr id="3" name="Verbindingslijn: gebogen 2">
            <a:extLst>
              <a:ext uri="{FF2B5EF4-FFF2-40B4-BE49-F238E27FC236}">
                <a16:creationId xmlns:a16="http://schemas.microsoft.com/office/drawing/2014/main" id="{08470ED6-D50E-E73E-A693-E457E050657E}"/>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191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B269-00A4-ACFF-5633-36709E7E2459}"/>
              </a:ext>
            </a:extLst>
          </p:cNvPr>
          <p:cNvSpPr>
            <a:spLocks noGrp="1"/>
          </p:cNvSpPr>
          <p:nvPr>
            <p:ph type="title"/>
          </p:nvPr>
        </p:nvSpPr>
        <p:spPr/>
        <p:txBody>
          <a:bodyPr>
            <a:normAutofit/>
          </a:bodyPr>
          <a:lstStyle/>
          <a:p>
            <a:pPr algn="l"/>
            <a:r>
              <a:rPr lang="nl-NL" sz="2400" dirty="0"/>
              <a:t>	Lees Handelingen 10:1-16</a:t>
            </a:r>
          </a:p>
        </p:txBody>
      </p:sp>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con&#10;&#10;Description automatically generated">
            <a:extLst>
              <a:ext uri="{FF2B5EF4-FFF2-40B4-BE49-F238E27FC236}">
                <a16:creationId xmlns:a16="http://schemas.microsoft.com/office/drawing/2014/main" id="{6893C2AA-1998-4A8F-82C8-107AA573335A}"/>
              </a:ext>
            </a:extLst>
          </p:cNvPr>
          <p:cNvPicPr>
            <a:picLocks noChangeAspect="1"/>
          </p:cNvPicPr>
          <p:nvPr/>
        </p:nvPicPr>
        <p:blipFill>
          <a:blip r:embed="rId2"/>
          <a:stretch>
            <a:fillRect/>
          </a:stretch>
        </p:blipFill>
        <p:spPr>
          <a:xfrm>
            <a:off x="1173877" y="3235534"/>
            <a:ext cx="330006" cy="386932"/>
          </a:xfrm>
          <a:prstGeom prst="rect">
            <a:avLst/>
          </a:prstGeom>
        </p:spPr>
      </p:pic>
    </p:spTree>
    <p:extLst>
      <p:ext uri="{BB962C8B-B14F-4D97-AF65-F5344CB8AC3E}">
        <p14:creationId xmlns:p14="http://schemas.microsoft.com/office/powerpoint/2010/main" val="30738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23</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nl-NL" sz="2400" b="0" dirty="0">
                <a:ea typeface="Calibri" panose="020F0502020204030204" pitchFamily="34" charset="0"/>
                <a:cs typeface="Times New Roman" panose="02020603050405020304" pitchFamily="18" charset="0"/>
              </a:rPr>
              <a:t>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Een van de inwoners van Caesarea was een centurio van de Italiaanse cohort, die Cornelius heette.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Hij was een vroom man die, samen met zijn huisgenoten, God vereerde. Hij gaf uit barmhartigheid veel geld aan het volk en bad veelvuldig tot God.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Op een dag kreeg hij omstreeks het negende uur een visioen, waarin hij duidelijk zag hoe een engel van God zijn huis binnenkwam. Hij hoorde hem zeggen: ‘Cornelius!’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Hij staarde de engel verschrikt aan en vroeg: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‘Wat</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is er, heer?’ De engel antwoordde: ‘Je gebeden en giften zijn door God opgemerkt	.								   		</a:t>
            </a:r>
            <a:r>
              <a:rPr lang="nl-NL" sz="2400" dirty="0"/>
              <a:t> Handelingen 10:1-4</a:t>
            </a:r>
          </a:p>
        </p:txBody>
      </p:sp>
    </p:spTree>
    <p:extLst>
      <p:ext uri="{BB962C8B-B14F-4D97-AF65-F5344CB8AC3E}">
        <p14:creationId xmlns:p14="http://schemas.microsoft.com/office/powerpoint/2010/main" val="3247284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24</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Stuur daarom een paar van je mannen naar Joppe om een zekere Simon te halen, die ook wel Petrus wordt genoemd.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6</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Hij verblijft bij een leerlooier die eveneens Simon heet en in een huis aan zee woont.’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7</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Toen de engel die met hem had gesproken was weggegaan, liet Cornelius twee dienaren bij zich komen en een vrome soldaat uit zijn gevolg.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8</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Nadat hij had uitgelegd waar het om ging, stuurde hij hen naar Joppe.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9</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De volgende dag, nog voordat de afgezanten van Cornelius in Joppe waren aangekomen, ging Petrus omstreeks het middaguur naar het dak van het huis om daar te bidden. 								   								</a:t>
            </a:r>
            <a:r>
              <a:rPr lang="nl-NL" sz="2400" dirty="0"/>
              <a:t> Handelingen 10:5-9</a:t>
            </a:r>
          </a:p>
        </p:txBody>
      </p:sp>
    </p:spTree>
    <p:extLst>
      <p:ext uri="{BB962C8B-B14F-4D97-AF65-F5344CB8AC3E}">
        <p14:creationId xmlns:p14="http://schemas.microsoft.com/office/powerpoint/2010/main" val="2469300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25</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10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Maar hij kreeg honger en wilde iets eten. Terwijl er eten voor hem werd klaargemaakt, werd hij gegrepen door een visioen.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Hij zag hoe vanuit de geopende hemel een voorwerp dat op een groot linnen kleed leek aan vier punten op de aarde werd neergelaten.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12</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Op het kleed bevonden zich alle lopende en kruipende dieren van de aarde en alle vogels van de hemel.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13</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Hij hoorde een stem zeggen: ‘Ga je gang, Petrus, slacht en eet.’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14</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Maar Petrus antwoordde: ‘Nee, Heer, in geen geval, want ik heb nog nooit iets gegeten dat verwerpelijk of onrein is.’ 								   												</a:t>
            </a:r>
            <a:r>
              <a:rPr lang="nl-NL" sz="2400" dirty="0"/>
              <a:t> Handelingen 10:9-14</a:t>
            </a:r>
          </a:p>
        </p:txBody>
      </p:sp>
    </p:spTree>
    <p:extLst>
      <p:ext uri="{BB962C8B-B14F-4D97-AF65-F5344CB8AC3E}">
        <p14:creationId xmlns:p14="http://schemas.microsoft.com/office/powerpoint/2010/main" val="2229369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26</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15</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En voor de tweede maal hoorde hij de stem: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‘Wat</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God rein heeft verklaard, zul jij niet als verwerpelijk beschouwen.’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16</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Tot driemaal toe hoorde hij de stem, en direct daarna werd het voorwerp weer in de hemel opgenomen.								   															</a:t>
            </a:r>
            <a:r>
              <a:rPr lang="nl-NL" sz="2400" dirty="0"/>
              <a:t> Handelingen 10:15-16</a:t>
            </a:r>
          </a:p>
        </p:txBody>
      </p:sp>
    </p:spTree>
    <p:extLst>
      <p:ext uri="{BB962C8B-B14F-4D97-AF65-F5344CB8AC3E}">
        <p14:creationId xmlns:p14="http://schemas.microsoft.com/office/powerpoint/2010/main" val="907236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B269-00A4-ACFF-5633-36709E7E2459}"/>
              </a:ext>
            </a:extLst>
          </p:cNvPr>
          <p:cNvSpPr>
            <a:spLocks noGrp="1"/>
          </p:cNvSpPr>
          <p:nvPr>
            <p:ph type="title"/>
          </p:nvPr>
        </p:nvSpPr>
        <p:spPr/>
        <p:txBody>
          <a:bodyPr>
            <a:normAutofit/>
          </a:bodyPr>
          <a:lstStyle/>
          <a:p>
            <a:pPr algn="l">
              <a:lnSpc>
                <a:spcPct val="150000"/>
              </a:lnSpc>
            </a:pPr>
            <a:r>
              <a:rPr lang="nl-NL" sz="2400" b="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t>	</a:t>
            </a:r>
            <a:r>
              <a:rPr lang="nl-NL" sz="240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t>Bespreek</a:t>
            </a:r>
            <a:br>
              <a:rPr lang="nl-NL" sz="2400" b="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br>
            <a: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Hoe bereidt God de Jood Petrus voor op contact met de Romein Cornelius?</a:t>
            </a:r>
            <a:b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Bij wie stap jij nooit over de drempe</a:t>
            </a:r>
            <a:r>
              <a:rPr lang="nl-NL" sz="2400" b="0" dirty="0">
                <a:solidFill>
                  <a:srgbClr val="8F5BAB"/>
                </a:solidFill>
                <a:ea typeface="Calibri" panose="020F0502020204030204" pitchFamily="34" charset="0"/>
                <a:cs typeface="Times New Roman" panose="02020603050405020304" pitchFamily="18" charset="0"/>
              </a:rPr>
              <a:t>l? En w</a:t>
            </a:r>
            <a: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elke vooroordelen heb jij? </a:t>
            </a:r>
            <a:endParaRPr lang="nl-NL" sz="10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descr="Icon&#10;&#10;Description automatically generated">
            <a:extLst>
              <a:ext uri="{FF2B5EF4-FFF2-40B4-BE49-F238E27FC236}">
                <a16:creationId xmlns:a16="http://schemas.microsoft.com/office/drawing/2014/main" id="{5BD1C099-25B8-0ED7-9D7B-4E777047AB02}"/>
              </a:ext>
            </a:extLst>
          </p:cNvPr>
          <p:cNvPicPr>
            <a:picLocks noChangeAspect="1"/>
          </p:cNvPicPr>
          <p:nvPr/>
        </p:nvPicPr>
        <p:blipFill>
          <a:blip r:embed="rId2"/>
          <a:stretch>
            <a:fillRect/>
          </a:stretch>
        </p:blipFill>
        <p:spPr>
          <a:xfrm>
            <a:off x="1057586" y="2831126"/>
            <a:ext cx="434533" cy="369351"/>
          </a:xfrm>
          <a:prstGeom prst="rect">
            <a:avLst/>
          </a:prstGeom>
        </p:spPr>
      </p:pic>
    </p:spTree>
    <p:extLst>
      <p:ext uri="{BB962C8B-B14F-4D97-AF65-F5344CB8AC3E}">
        <p14:creationId xmlns:p14="http://schemas.microsoft.com/office/powerpoint/2010/main" val="2302936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329595C9-1BBB-80DC-7172-1218364FFF39}"/>
              </a:ext>
            </a:extLst>
          </p:cNvPr>
          <p:cNvSpPr txBox="1">
            <a:spLocks/>
          </p:cNvSpPr>
          <p:nvPr/>
        </p:nvSpPr>
        <p:spPr>
          <a:xfrm>
            <a:off x="838199" y="1828801"/>
            <a:ext cx="10515600" cy="32654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algn="l"/>
            <a:r>
              <a:rPr lang="nl-NL" sz="2400" dirty="0"/>
              <a:t>	Lees Handelingen 10:17-36</a:t>
            </a:r>
          </a:p>
        </p:txBody>
      </p:sp>
      <p:pic>
        <p:nvPicPr>
          <p:cNvPr id="5" name="Picture 3" descr="Icon&#10;&#10;Description automatically generated">
            <a:extLst>
              <a:ext uri="{FF2B5EF4-FFF2-40B4-BE49-F238E27FC236}">
                <a16:creationId xmlns:a16="http://schemas.microsoft.com/office/drawing/2014/main" id="{D873C1AE-F89A-8FB5-6A1A-5769CBDAADA3}"/>
              </a:ext>
            </a:extLst>
          </p:cNvPr>
          <p:cNvPicPr>
            <a:picLocks noChangeAspect="1"/>
          </p:cNvPicPr>
          <p:nvPr/>
        </p:nvPicPr>
        <p:blipFill>
          <a:blip r:embed="rId2"/>
          <a:stretch>
            <a:fillRect/>
          </a:stretch>
        </p:blipFill>
        <p:spPr>
          <a:xfrm>
            <a:off x="1173877" y="3235534"/>
            <a:ext cx="330006" cy="386932"/>
          </a:xfrm>
          <a:prstGeom prst="rect">
            <a:avLst/>
          </a:prstGeom>
        </p:spPr>
      </p:pic>
    </p:spTree>
    <p:extLst>
      <p:ext uri="{BB962C8B-B14F-4D97-AF65-F5344CB8AC3E}">
        <p14:creationId xmlns:p14="http://schemas.microsoft.com/office/powerpoint/2010/main" val="1277137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29</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17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Petrus vroeg zich verbijsterd af wat de betekenis kon zijn van het visioen dat hij had gezien. Juist op dat moment arriveerden de afgezanten van Cornelius bij de poort, nadat ze overal navraag hadden gedaan naar het huis van Simon.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18</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Ze trokken door geroep de aandacht van de bewoners en vroegen of Simon Petrus in dit huis verbleef.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19</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Terwijl Petrus nog nadacht over het visioen, zei de Geest tegen hem: ‘Er zijn hier drie mannen die naar je op zoek zijn.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20</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Ga meteen naar beneden en ga zonder aarzelen met hen mee, want Ik heb hen gezonden.								   			</a:t>
            </a:r>
            <a:r>
              <a:rPr lang="nl-NL" sz="2400" dirty="0"/>
              <a:t> Handelingen 10:17-20</a:t>
            </a:r>
          </a:p>
        </p:txBody>
      </p:sp>
    </p:spTree>
    <p:extLst>
      <p:ext uri="{BB962C8B-B14F-4D97-AF65-F5344CB8AC3E}">
        <p14:creationId xmlns:p14="http://schemas.microsoft.com/office/powerpoint/2010/main" val="181392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
              <a:srgbClr val="DE1824"/>
            </a:gs>
            <a:gs pos="70000">
              <a:srgbClr val="6C348B"/>
            </a:gs>
          </a:gsLst>
          <a:lin ang="0" scaled="1"/>
        </a:gradFill>
        <a:effectLst/>
      </p:bgPr>
    </p:bg>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8D594990-E4EB-DBDA-A653-6770A9AF5B26}"/>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666964"/>
            <a:ext cx="10515600" cy="5430855"/>
          </a:xfrm>
        </p:spPr>
        <p:txBody>
          <a:bodyPr>
            <a:normAutofit fontScale="90000"/>
          </a:bodyPr>
          <a:lstStyle/>
          <a:p>
            <a:pPr algn="l">
              <a:lnSpc>
                <a:spcPct val="150000"/>
              </a:lnSpc>
            </a:pPr>
            <a:r>
              <a:rPr lang="nl-NL" dirty="0">
                <a:solidFill>
                  <a:schemeClr val="bg1"/>
                </a:solidFill>
              </a:rPr>
              <a:t>Les 2: 	De ongemakkelijke realiteit</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kan je verschillende vormen van racisme op allerlei plekken 		in kerk en samenleving herkennen</a:t>
            </a:r>
            <a:br>
              <a:rPr lang="nl-NL" sz="2400" dirty="0">
                <a:solidFill>
                  <a:schemeClr val="bg1"/>
                </a:solidFill>
              </a:rPr>
            </a:br>
            <a:br>
              <a:rPr lang="nl-NL" sz="2400" dirty="0">
                <a:solidFill>
                  <a:schemeClr val="bg1"/>
                </a:solidFill>
              </a:rPr>
            </a:br>
            <a:r>
              <a:rPr lang="nl-NL" sz="2400" dirty="0">
                <a:solidFill>
                  <a:srgbClr val="8F5BAB"/>
                </a:solidFill>
              </a:rPr>
              <a:t>		2.1	Test je kennis</a:t>
            </a:r>
            <a:br>
              <a:rPr lang="nl-NL" sz="2400" dirty="0">
                <a:solidFill>
                  <a:srgbClr val="8F5BAB"/>
                </a:solidFill>
              </a:rPr>
            </a:br>
            <a:r>
              <a:rPr lang="nl-NL" sz="2400" dirty="0">
                <a:solidFill>
                  <a:srgbClr val="8F5BAB">
                    <a:alpha val="45000"/>
                  </a:srgbClr>
                </a:solidFill>
              </a:rPr>
              <a:t>		2.2	Blik terug op de films</a:t>
            </a:r>
            <a:br>
              <a:rPr lang="nl-NL" sz="2400" dirty="0">
                <a:solidFill>
                  <a:srgbClr val="8F5BAB">
                    <a:alpha val="45000"/>
                  </a:srgbClr>
                </a:solidFill>
              </a:rPr>
            </a:br>
            <a:r>
              <a:rPr lang="nl-NL" sz="2400" dirty="0">
                <a:solidFill>
                  <a:srgbClr val="8F5BAB">
                    <a:alpha val="45000"/>
                  </a:srgbClr>
                </a:solidFill>
              </a:rPr>
              <a:t>		2.3 	Bekijk jouw kerk</a:t>
            </a:r>
            <a:br>
              <a:rPr lang="nl-NL" sz="2400" dirty="0">
                <a:solidFill>
                  <a:srgbClr val="8F5BAB">
                    <a:alpha val="45000"/>
                  </a:srgbClr>
                </a:solidFill>
              </a:rPr>
            </a:br>
            <a:r>
              <a:rPr lang="nl-NL" sz="2400" dirty="0">
                <a:solidFill>
                  <a:srgbClr val="8F5BAB">
                    <a:alpha val="45000"/>
                  </a:srgbClr>
                </a:solidFill>
              </a:rPr>
              <a:t>		2.4	Open de Bijbel</a:t>
            </a:r>
            <a:br>
              <a:rPr lang="nl-NL" sz="2400" dirty="0">
                <a:solidFill>
                  <a:srgbClr val="8F5BAB">
                    <a:alpha val="45000"/>
                  </a:srgbClr>
                </a:solidFill>
              </a:rPr>
            </a:br>
            <a:r>
              <a:rPr lang="nl-NL" sz="2400" dirty="0">
                <a:solidFill>
                  <a:srgbClr val="8F5BAB">
                    <a:alpha val="45000"/>
                  </a:srgbClr>
                </a:solidFill>
              </a:rPr>
              <a:t>		2.5	Sluit hoopvol af	</a:t>
            </a:r>
            <a:r>
              <a:rPr lang="nl-NL" sz="2400" dirty="0">
                <a:solidFill>
                  <a:schemeClr val="bg1"/>
                </a:solidFill>
              </a:rPr>
              <a:t>	</a:t>
            </a:r>
          </a:p>
        </p:txBody>
      </p:sp>
      <p:cxnSp>
        <p:nvCxnSpPr>
          <p:cNvPr id="3" name="Verbindingslijn: gebogen 2">
            <a:extLst>
              <a:ext uri="{FF2B5EF4-FFF2-40B4-BE49-F238E27FC236}">
                <a16:creationId xmlns:a16="http://schemas.microsoft.com/office/drawing/2014/main" id="{08470ED6-D50E-E73E-A693-E457E050657E}"/>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819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30</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Petrus ging naar beneden en zei tegen de mannen: ‘Ik ben degene die u zoekt. Wat is de reden van uw komst?’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22</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Ze antwoordden: ‘Cornelius, een centurio, een rechtvaardig man die God vereert en bij het hele Joodse volk in aanzien staat, heeft van een heilige engel opdracht gekregen u naar zijn huis te laten komen om te luisteren naar wat u te zeggen hebt.’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23</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Daarop nodigde Petrus de mannen uit om binnen te komen en bood hun onderdak. De volgende dag ging hij samen met hen op weg, en enkele gelovigen uit Joppe gingen met hem mee.							   				</a:t>
            </a:r>
            <a:r>
              <a:rPr lang="nl-NL" sz="2400" dirty="0"/>
              <a:t> Handelingen 10:21-23</a:t>
            </a:r>
          </a:p>
        </p:txBody>
      </p:sp>
    </p:spTree>
    <p:extLst>
      <p:ext uri="{BB962C8B-B14F-4D97-AF65-F5344CB8AC3E}">
        <p14:creationId xmlns:p14="http://schemas.microsoft.com/office/powerpoint/2010/main" val="3130425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31</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24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Een dag later kwam hij in Caesarea aan, waar hij werd opgewacht door Cornelius, die zijn familieleden en zijn naaste vrienden bijeen had geroepen.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25</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Toen Petrus het huis wilde binnengaan, kwam Cornelius hem tegemoet, en hij wierp zich in aanbidding neer aan zijn voeten.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26</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Maar Petrus hielp hem overeind en zei: ‘Sta op. Ik ben ook maar een mens.’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27</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Al pratend met Cornelius ging hij naar binnen, waar hij een groot aantal mensen aantrof. 						   									</a:t>
            </a:r>
            <a:r>
              <a:rPr lang="nl-NL" sz="2400" dirty="0"/>
              <a:t> Handelingen 10:24-27</a:t>
            </a:r>
          </a:p>
        </p:txBody>
      </p:sp>
    </p:spTree>
    <p:extLst>
      <p:ext uri="{BB962C8B-B14F-4D97-AF65-F5344CB8AC3E}">
        <p14:creationId xmlns:p14="http://schemas.microsoft.com/office/powerpoint/2010/main" val="141348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32</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28</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Hij zei tegen hen: ‘U weet dat het Joden verboden is met niet-Joden om te gaan en dat ze niet bij hen aan huis mogen komen, maar God heeft me duidelijk gemaakt dat ik geen enkel mens als verwerpelijk of onrein mag beschouwen.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29</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Daarom heb ik me niet verzet toen ik naar u toe werd gestuurd. Mag ik weten waarom u mij hebt laten komen?’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30</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Cornelius antwoordde: ‘Vier dagen geleden zei ik op ditzelfde tijdstip in mijn huis het namiddaggebed toen er opeens een man in een stralend gewaad voor me stond,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die me als volgt toesprak: “Cornelius, je gebed is verhoord en God heeft je giften van barmhartigheid aanvaard.					   					</a:t>
            </a:r>
            <a:r>
              <a:rPr lang="nl-NL" sz="2400" dirty="0"/>
              <a:t>Handelingen 10:28-31</a:t>
            </a:r>
          </a:p>
        </p:txBody>
      </p:sp>
    </p:spTree>
    <p:extLst>
      <p:ext uri="{BB962C8B-B14F-4D97-AF65-F5344CB8AC3E}">
        <p14:creationId xmlns:p14="http://schemas.microsoft.com/office/powerpoint/2010/main" val="2566859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33</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32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Stuur daarom iemand naar Joppe om Simon, die ook Petrus genoemd wordt, te laten komen; hij verblijft bij Simon, de leerlooier, in een huis aan zee.” 33 Ik heb meteen een paar mannen naar u toe gestuurd, en het is goed dat u gekomen bent. We zijn hier ten overstaan van God bijeen om te luisteren naar alles wat u door de Heer is opgedragen.’ 				   													</a:t>
            </a:r>
            <a:r>
              <a:rPr lang="nl-NL" sz="2400" dirty="0"/>
              <a:t>Handelingen 10:32-33</a:t>
            </a:r>
          </a:p>
        </p:txBody>
      </p:sp>
    </p:spTree>
    <p:extLst>
      <p:ext uri="{BB962C8B-B14F-4D97-AF65-F5344CB8AC3E}">
        <p14:creationId xmlns:p14="http://schemas.microsoft.com/office/powerpoint/2010/main" val="3346837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34</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164566"/>
            <a:ext cx="10515600" cy="5115464"/>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34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Daarop nam Petrus het woord en zei: ‘Nu begrijp ik pas goed dat God geen onderscheid maakt tussen mensen,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35</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maar zich het lot aantrekt van iedereen, uit welk volk dan ook, die Hem vereert en rechtvaardig handelt.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36</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God heeft aan de Israëlieten bekendgemaakt dat Hij door Jezus Christus het goede nieuws van de vrede is komen brengen. Deze Jezus is de Heer van alle mensen.			   																			</a:t>
            </a:r>
            <a:r>
              <a:rPr lang="nl-NL" sz="2400" dirty="0"/>
              <a:t>Handelingen 10:34-36</a:t>
            </a:r>
          </a:p>
        </p:txBody>
      </p:sp>
    </p:spTree>
    <p:extLst>
      <p:ext uri="{BB962C8B-B14F-4D97-AF65-F5344CB8AC3E}">
        <p14:creationId xmlns:p14="http://schemas.microsoft.com/office/powerpoint/2010/main" val="1191898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B269-00A4-ACFF-5633-36709E7E2459}"/>
              </a:ext>
            </a:extLst>
          </p:cNvPr>
          <p:cNvSpPr>
            <a:spLocks noGrp="1"/>
          </p:cNvSpPr>
          <p:nvPr>
            <p:ph type="title"/>
          </p:nvPr>
        </p:nvSpPr>
        <p:spPr>
          <a:xfrm>
            <a:off x="838199" y="1684020"/>
            <a:ext cx="10515600" cy="3657599"/>
          </a:xfrm>
        </p:spPr>
        <p:txBody>
          <a:bodyPr>
            <a:normAutofit/>
          </a:bodyPr>
          <a:lstStyle/>
          <a:p>
            <a:pPr algn="l">
              <a:lnSpc>
                <a:spcPct val="150000"/>
              </a:lnSpc>
            </a:pPr>
            <a:r>
              <a:rPr lang="nl-NL" sz="2400" b="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t>	</a:t>
            </a:r>
            <a:r>
              <a:rPr lang="nl-NL" sz="240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t>Bespreek</a:t>
            </a:r>
            <a:br>
              <a:rPr lang="nl-NL" sz="2400" b="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br>
            <a: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Wanneer begrijpt Petrus Gods bedoeling pas echt                                      	(vs.17,19,28 en vooral 34-36)? </a:t>
            </a:r>
            <a:b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En wat zegt dit ons nu?</a:t>
            </a:r>
            <a:br>
              <a:rPr lang="nl-NL" sz="100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br>
            <a:endParaRPr lang="nl-NL" sz="100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descr="Icon&#10;&#10;Description automatically generated">
            <a:extLst>
              <a:ext uri="{FF2B5EF4-FFF2-40B4-BE49-F238E27FC236}">
                <a16:creationId xmlns:a16="http://schemas.microsoft.com/office/drawing/2014/main" id="{5BD1C099-25B8-0ED7-9D7B-4E777047AB02}"/>
              </a:ext>
            </a:extLst>
          </p:cNvPr>
          <p:cNvPicPr>
            <a:picLocks noChangeAspect="1"/>
          </p:cNvPicPr>
          <p:nvPr/>
        </p:nvPicPr>
        <p:blipFill>
          <a:blip r:embed="rId2"/>
          <a:stretch>
            <a:fillRect/>
          </a:stretch>
        </p:blipFill>
        <p:spPr>
          <a:xfrm>
            <a:off x="1040961" y="2479350"/>
            <a:ext cx="434533" cy="369351"/>
          </a:xfrm>
          <a:prstGeom prst="rect">
            <a:avLst/>
          </a:prstGeom>
        </p:spPr>
      </p:pic>
    </p:spTree>
    <p:extLst>
      <p:ext uri="{BB962C8B-B14F-4D97-AF65-F5344CB8AC3E}">
        <p14:creationId xmlns:p14="http://schemas.microsoft.com/office/powerpoint/2010/main" val="882005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329595C9-1BBB-80DC-7172-1218364FFF39}"/>
              </a:ext>
            </a:extLst>
          </p:cNvPr>
          <p:cNvSpPr txBox="1">
            <a:spLocks/>
          </p:cNvSpPr>
          <p:nvPr/>
        </p:nvSpPr>
        <p:spPr>
          <a:xfrm>
            <a:off x="838199" y="1828801"/>
            <a:ext cx="10515600" cy="32654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algn="l"/>
            <a:r>
              <a:rPr lang="nl-NL" sz="2400" dirty="0"/>
              <a:t>	Lees Handelingen 11:1-3</a:t>
            </a:r>
          </a:p>
        </p:txBody>
      </p:sp>
      <p:pic>
        <p:nvPicPr>
          <p:cNvPr id="5" name="Picture 3" descr="Icon&#10;&#10;Description automatically generated">
            <a:extLst>
              <a:ext uri="{FF2B5EF4-FFF2-40B4-BE49-F238E27FC236}">
                <a16:creationId xmlns:a16="http://schemas.microsoft.com/office/drawing/2014/main" id="{D873C1AE-F89A-8FB5-6A1A-5769CBDAADA3}"/>
              </a:ext>
            </a:extLst>
          </p:cNvPr>
          <p:cNvPicPr>
            <a:picLocks noChangeAspect="1"/>
          </p:cNvPicPr>
          <p:nvPr/>
        </p:nvPicPr>
        <p:blipFill>
          <a:blip r:embed="rId2"/>
          <a:stretch>
            <a:fillRect/>
          </a:stretch>
        </p:blipFill>
        <p:spPr>
          <a:xfrm>
            <a:off x="1173877" y="3235534"/>
            <a:ext cx="330006" cy="386932"/>
          </a:xfrm>
          <a:prstGeom prst="rect">
            <a:avLst/>
          </a:prstGeom>
        </p:spPr>
      </p:pic>
    </p:spTree>
    <p:extLst>
      <p:ext uri="{BB962C8B-B14F-4D97-AF65-F5344CB8AC3E}">
        <p14:creationId xmlns:p14="http://schemas.microsoft.com/office/powerpoint/2010/main" val="3035487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37</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1529691"/>
            <a:ext cx="10515600" cy="3575385"/>
          </a:xfrm>
        </p:spPr>
        <p:txBody>
          <a:bodyPr anchor="t">
            <a:noAutofit/>
          </a:bodyPr>
          <a:lstStyle/>
          <a:p>
            <a:pPr algn="l">
              <a:lnSpc>
                <a:spcPct val="150000"/>
              </a:lnSpc>
            </a:pP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De apostelen en de gemeenteleden in Judea hoorden dat ook niet-Joden Gods woord hadden aanvaard.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Toen Petrus terugkwam in Jeruzalem, spraken de Joodse gelovigen hem hierover aan </a:t>
            </a:r>
            <a:r>
              <a:rPr lang="nl-NL" sz="2400" b="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en verweten hem dat hij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onbesnedenen</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had bezocht en samen met hen had gegeten.			   																							</a:t>
            </a:r>
            <a:r>
              <a:rPr lang="nl-NL" sz="2400" dirty="0"/>
              <a:t>Handelingen 11:1-3</a:t>
            </a:r>
          </a:p>
        </p:txBody>
      </p:sp>
    </p:spTree>
    <p:extLst>
      <p:ext uri="{BB962C8B-B14F-4D97-AF65-F5344CB8AC3E}">
        <p14:creationId xmlns:p14="http://schemas.microsoft.com/office/powerpoint/2010/main" val="13242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329595C9-1BBB-80DC-7172-1218364FFF39}"/>
              </a:ext>
            </a:extLst>
          </p:cNvPr>
          <p:cNvSpPr txBox="1">
            <a:spLocks/>
          </p:cNvSpPr>
          <p:nvPr/>
        </p:nvSpPr>
        <p:spPr>
          <a:xfrm>
            <a:off x="838199" y="1828801"/>
            <a:ext cx="10515600" cy="32654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algn="l"/>
            <a:r>
              <a:rPr lang="nl-NL" sz="2400" dirty="0"/>
              <a:t>	Lees Galaten 2:11-14</a:t>
            </a:r>
          </a:p>
        </p:txBody>
      </p:sp>
      <p:pic>
        <p:nvPicPr>
          <p:cNvPr id="5" name="Picture 3" descr="Icon&#10;&#10;Description automatically generated">
            <a:extLst>
              <a:ext uri="{FF2B5EF4-FFF2-40B4-BE49-F238E27FC236}">
                <a16:creationId xmlns:a16="http://schemas.microsoft.com/office/drawing/2014/main" id="{D873C1AE-F89A-8FB5-6A1A-5769CBDAADA3}"/>
              </a:ext>
            </a:extLst>
          </p:cNvPr>
          <p:cNvPicPr>
            <a:picLocks noChangeAspect="1"/>
          </p:cNvPicPr>
          <p:nvPr/>
        </p:nvPicPr>
        <p:blipFill>
          <a:blip r:embed="rId2"/>
          <a:stretch>
            <a:fillRect/>
          </a:stretch>
        </p:blipFill>
        <p:spPr>
          <a:xfrm>
            <a:off x="1173877" y="3235534"/>
            <a:ext cx="330006" cy="386932"/>
          </a:xfrm>
          <a:prstGeom prst="rect">
            <a:avLst/>
          </a:prstGeom>
        </p:spPr>
      </p:pic>
    </p:spTree>
    <p:extLst>
      <p:ext uri="{BB962C8B-B14F-4D97-AF65-F5344CB8AC3E}">
        <p14:creationId xmlns:p14="http://schemas.microsoft.com/office/powerpoint/2010/main" val="3142477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C6F8AD-FA91-930B-0107-58D367562AC2}"/>
              </a:ext>
            </a:extLst>
          </p:cNvPr>
          <p:cNvSpPr>
            <a:spLocks noGrp="1"/>
          </p:cNvSpPr>
          <p:nvPr>
            <p:ph type="sldNum" sz="quarter" idx="10"/>
          </p:nvPr>
        </p:nvSpPr>
        <p:spPr/>
        <p:txBody>
          <a:bodyPr/>
          <a:lstStyle/>
          <a:p>
            <a:fld id="{26DA8216-EE17-EC4E-A680-5E5F81E098C2}" type="slidenum">
              <a:rPr lang="nl-NL" smtClean="0"/>
              <a:pPr/>
              <a:t>39</a:t>
            </a:fld>
            <a:endParaRPr lang="nl-NL"/>
          </a:p>
        </p:txBody>
      </p:sp>
      <p:sp>
        <p:nvSpPr>
          <p:cNvPr id="3" name="TextBox 2">
            <a:extLst>
              <a:ext uri="{FF2B5EF4-FFF2-40B4-BE49-F238E27FC236}">
                <a16:creationId xmlns:a16="http://schemas.microsoft.com/office/drawing/2014/main" id="{CE2324F4-17E9-8317-9E90-CD5B491A4484}"/>
              </a:ext>
            </a:extLst>
          </p:cNvPr>
          <p:cNvSpPr txBox="1"/>
          <p:nvPr/>
        </p:nvSpPr>
        <p:spPr>
          <a:xfrm>
            <a:off x="5203371" y="357339"/>
            <a:ext cx="1785258" cy="491747"/>
          </a:xfrm>
          <a:prstGeom prst="roundRect">
            <a:avLst>
              <a:gd name="adj" fmla="val 50000"/>
            </a:avLst>
          </a:prstGeom>
          <a:solidFill>
            <a:schemeClr val="bg1"/>
          </a:solidFill>
          <a:effectLst>
            <a:outerShdw blurRad="145531" dist="38100" dir="5400000" algn="t" rotWithShape="0">
              <a:prstClr val="black">
                <a:alpha val="17989"/>
              </a:prstClr>
            </a:outerShdw>
          </a:effectLst>
        </p:spPr>
        <p:txBody>
          <a:bodyPr wrap="square" lIns="216000" tIns="36000" rIns="216000" bIns="36000" rtlCol="0" anchor="ctr" anchorCtr="0">
            <a:spAutoFit/>
          </a:bodyPr>
          <a:lstStyle/>
          <a:p>
            <a:pPr algn="ctr"/>
            <a:r>
              <a:rPr lang="nl-NL" dirty="0">
                <a:solidFill>
                  <a:srgbClr val="6C348B"/>
                </a:solidFill>
              </a:rPr>
              <a:t>Bijbelstudie</a:t>
            </a:r>
          </a:p>
        </p:txBody>
      </p:sp>
      <p:sp>
        <p:nvSpPr>
          <p:cNvPr id="4" name="Title 1">
            <a:extLst>
              <a:ext uri="{FF2B5EF4-FFF2-40B4-BE49-F238E27FC236}">
                <a16:creationId xmlns:a16="http://schemas.microsoft.com/office/drawing/2014/main" id="{3E4A6425-DA68-55F8-5A0C-02C1B1CAD6CB}"/>
              </a:ext>
            </a:extLst>
          </p:cNvPr>
          <p:cNvSpPr>
            <a:spLocks noGrp="1"/>
          </p:cNvSpPr>
          <p:nvPr>
            <p:ph type="title"/>
          </p:nvPr>
        </p:nvSpPr>
        <p:spPr>
          <a:xfrm>
            <a:off x="838200" y="849086"/>
            <a:ext cx="10515600" cy="5564155"/>
          </a:xfrm>
        </p:spPr>
        <p:txBody>
          <a:bodyPr anchor="t">
            <a:noAutofit/>
          </a:bodyPr>
          <a:lstStyle/>
          <a:p>
            <a:pPr algn="l">
              <a:lnSpc>
                <a:spcPct val="150000"/>
              </a:lnSpc>
            </a:pPr>
            <a:r>
              <a:rPr lang="nl-NL" sz="2400" b="0" baseline="30000" dirty="0">
                <a:ea typeface="Calibri" panose="020F0502020204030204" pitchFamily="34" charset="0"/>
                <a:cs typeface="Times New Roman" panose="02020603050405020304" pitchFamily="18" charset="0"/>
              </a:rPr>
              <a:t>11 </a:t>
            </a:r>
            <a:r>
              <a:rPr lang="nl-NL" sz="2400" b="0" dirty="0">
                <a:effectLst/>
                <a:latin typeface="Calibri" panose="020F0502020204030204" pitchFamily="34" charset="0"/>
                <a:ea typeface="Calibri" panose="020F0502020204030204" pitchFamily="34" charset="0"/>
                <a:cs typeface="Times New Roman" panose="02020603050405020304" pitchFamily="18" charset="0"/>
              </a:rPr>
              <a:t>Maar toen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Kefas</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in Antiochië was, heb ik me openlijk tegen hem verzet, want zijn gedrag was verwerpelijk. 12 Hij at altijd mee met de niet-Joden, maar toen er afgezanten van Jakobus kwamen, trok hij zich terug en at hij apart, uit angst voor de kring van de besnedenen. 13 De andere Joden gedroegen zich net zo schijnheilig als hij, en zelfs Barnabas deed mee met hun huichelarij. 14 Toen ik zag dat ze niet de rechte weg naar het ware evangelie bewandelden, zei ik tegen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Kefas</a:t>
            </a:r>
            <a:r>
              <a:rPr lang="nl-NL" sz="2400" b="0" dirty="0">
                <a:effectLst/>
                <a:latin typeface="Calibri" panose="020F0502020204030204" pitchFamily="34" charset="0"/>
                <a:ea typeface="Calibri" panose="020F0502020204030204" pitchFamily="34" charset="0"/>
                <a:cs typeface="Times New Roman" panose="02020603050405020304" pitchFamily="18" charset="0"/>
              </a:rPr>
              <a:t>, in aanwezigheid van iedereen: ‘Als jij, hoewel je een Jood bent, niet volgens de Joodse gebruiken leeft maar volgens die van de andere volken, hoe kun je dan niet-Joden dwingen om als Joden te leven?’ 																</a:t>
            </a:r>
            <a:r>
              <a:rPr lang="nl-NL" sz="2400" dirty="0"/>
              <a:t>Galaten 2:11-14</a:t>
            </a:r>
          </a:p>
        </p:txBody>
      </p:sp>
    </p:spTree>
    <p:extLst>
      <p:ext uri="{BB962C8B-B14F-4D97-AF65-F5344CB8AC3E}">
        <p14:creationId xmlns:p14="http://schemas.microsoft.com/office/powerpoint/2010/main" val="1326952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08A1D55D-F82B-18A5-8C23-88A8101F2F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7" t="13297"/>
          <a:stretch/>
        </p:blipFill>
        <p:spPr bwMode="auto">
          <a:xfrm>
            <a:off x="4289367" y="1101296"/>
            <a:ext cx="6967717" cy="53205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A045993-4242-37FB-BA2C-6351C315D1CB}"/>
              </a:ext>
            </a:extLst>
          </p:cNvPr>
          <p:cNvSpPr>
            <a:spLocks noGrp="1"/>
          </p:cNvSpPr>
          <p:nvPr>
            <p:ph type="title"/>
          </p:nvPr>
        </p:nvSpPr>
        <p:spPr>
          <a:xfrm>
            <a:off x="783495" y="1387417"/>
            <a:ext cx="6269816" cy="4096965"/>
          </a:xfrm>
        </p:spPr>
        <p:txBody>
          <a:bodyPr anchor="t">
            <a:noAutofit/>
          </a:bodyPr>
          <a:lstStyle/>
          <a:p>
            <a:pPr algn="l">
              <a:lnSpc>
                <a:spcPct val="150000"/>
              </a:lnSpc>
              <a:spcBef>
                <a:spcPts val="0"/>
              </a:spcBef>
              <a:defRPr/>
            </a:pPr>
            <a:r>
              <a:rPr lang="nl-NL" sz="2400" b="0" u="sng" dirty="0">
                <a:latin typeface="Calibri" panose="020F0502020204030204"/>
                <a:ea typeface="+mn-ea"/>
                <a:cs typeface="+mn-cs"/>
              </a:rPr>
              <a:t>De toekomst is hoopvol</a:t>
            </a:r>
            <a:r>
              <a:rPr lang="nl-NL" sz="2400" b="0" dirty="0">
                <a:latin typeface="Calibri" panose="020F0502020204030204"/>
                <a:ea typeface="+mn-ea"/>
                <a:cs typeface="+mn-cs"/>
              </a:rPr>
              <a:t>; we zijn op weg naar de interculturele wereld waar volken in eenheid samenleven</a:t>
            </a:r>
            <a:br>
              <a:rPr lang="nl-NL" sz="2400" b="0" dirty="0">
                <a:latin typeface="Calibri" panose="020F0502020204030204"/>
                <a:ea typeface="+mn-ea"/>
                <a:cs typeface="+mn-cs"/>
              </a:rPr>
            </a:br>
            <a:r>
              <a:rPr lang="nl-NL" sz="2400" b="0" u="sng" dirty="0">
                <a:latin typeface="Calibri" panose="020F0502020204030204"/>
                <a:ea typeface="+mn-ea"/>
                <a:cs typeface="+mn-cs"/>
              </a:rPr>
              <a:t>De realiteit is ongemakkelijk</a:t>
            </a:r>
            <a:r>
              <a:rPr lang="nl-NL" sz="2400" b="0" dirty="0">
                <a:latin typeface="Calibri" panose="020F0502020204030204"/>
                <a:ea typeface="+mn-ea"/>
                <a:cs typeface="+mn-cs"/>
              </a:rPr>
              <a:t>; we hebben         hier en nu te maken met                     vooroordelen en                                           vijandschap …</a:t>
            </a:r>
            <a:endParaRPr lang="nl-NL" sz="2400" b="0" dirty="0"/>
          </a:p>
        </p:txBody>
      </p:sp>
      <p:sp>
        <p:nvSpPr>
          <p:cNvPr id="14" name="Slide Number Placeholder 13">
            <a:extLst>
              <a:ext uri="{FF2B5EF4-FFF2-40B4-BE49-F238E27FC236}">
                <a16:creationId xmlns:a16="http://schemas.microsoft.com/office/drawing/2014/main" id="{A93CD55E-6712-CFD5-B906-E66D854CD9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488CF9A6-59CD-8AB5-61F7-E559A47DFF38}"/>
              </a:ext>
            </a:extLst>
          </p:cNvPr>
          <p:cNvSpPr txBox="1">
            <a:spLocks/>
          </p:cNvSpPr>
          <p:nvPr/>
        </p:nvSpPr>
        <p:spPr>
          <a:xfrm>
            <a:off x="6398290" y="4797379"/>
            <a:ext cx="3841818" cy="3651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400" b="0" i="1" u="none" strike="noStrike" kern="1200" cap="none" spc="0" normalizeH="0" baseline="0" noProof="0" dirty="0">
              <a:ln>
                <a:noFill/>
              </a:ln>
              <a:solidFill>
                <a:srgbClr val="6C348B"/>
              </a:solidFill>
              <a:effectLst/>
              <a:uLnTx/>
              <a:uFillTx/>
              <a:latin typeface="Calibri Light" panose="020F0302020204030204" pitchFamily="34" charset="0"/>
              <a:ea typeface="+mj-ea"/>
              <a:cs typeface="Calibri Light" panose="020F03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t 4">
                <a:extLst>
                  <a:ext uri="{FF2B5EF4-FFF2-40B4-BE49-F238E27FC236}">
                    <a16:creationId xmlns:a16="http://schemas.microsoft.com/office/drawing/2014/main" id="{B498E1F6-20C9-8F9E-D744-7135F8DDD66F}"/>
                  </a:ext>
                </a:extLst>
              </p14:cNvPr>
              <p14:cNvContentPartPr/>
              <p14:nvPr/>
            </p14:nvContentPartPr>
            <p14:xfrm>
              <a:off x="8361194" y="2092237"/>
              <a:ext cx="257040" cy="181440"/>
            </p14:xfrm>
          </p:contentPart>
        </mc:Choice>
        <mc:Fallback xmlns="">
          <p:pic>
            <p:nvPicPr>
              <p:cNvPr id="5" name="Inkt 4">
                <a:extLst>
                  <a:ext uri="{FF2B5EF4-FFF2-40B4-BE49-F238E27FC236}">
                    <a16:creationId xmlns:a16="http://schemas.microsoft.com/office/drawing/2014/main" id="{B498E1F6-20C9-8F9E-D744-7135F8DDD66F}"/>
                  </a:ext>
                </a:extLst>
              </p:cNvPr>
              <p:cNvPicPr/>
              <p:nvPr/>
            </p:nvPicPr>
            <p:blipFill>
              <a:blip r:embed="rId4"/>
              <a:stretch>
                <a:fillRect/>
              </a:stretch>
            </p:blipFill>
            <p:spPr>
              <a:xfrm>
                <a:off x="8325194" y="2020597"/>
                <a:ext cx="32868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t 5">
                <a:extLst>
                  <a:ext uri="{FF2B5EF4-FFF2-40B4-BE49-F238E27FC236}">
                    <a16:creationId xmlns:a16="http://schemas.microsoft.com/office/drawing/2014/main" id="{B4DAB219-ECC5-C3BF-3FEF-66FCC9FAE18D}"/>
                  </a:ext>
                </a:extLst>
              </p14:cNvPr>
              <p14:cNvContentPartPr/>
              <p14:nvPr/>
            </p14:nvContentPartPr>
            <p14:xfrm>
              <a:off x="8791754" y="1582477"/>
              <a:ext cx="327600" cy="252360"/>
            </p14:xfrm>
          </p:contentPart>
        </mc:Choice>
        <mc:Fallback xmlns="">
          <p:pic>
            <p:nvPicPr>
              <p:cNvPr id="6" name="Inkt 5">
                <a:extLst>
                  <a:ext uri="{FF2B5EF4-FFF2-40B4-BE49-F238E27FC236}">
                    <a16:creationId xmlns:a16="http://schemas.microsoft.com/office/drawing/2014/main" id="{B4DAB219-ECC5-C3BF-3FEF-66FCC9FAE18D}"/>
                  </a:ext>
                </a:extLst>
              </p:cNvPr>
              <p:cNvPicPr/>
              <p:nvPr/>
            </p:nvPicPr>
            <p:blipFill>
              <a:blip r:embed="rId6"/>
              <a:stretch>
                <a:fillRect/>
              </a:stretch>
            </p:blipFill>
            <p:spPr>
              <a:xfrm>
                <a:off x="8756114" y="1510477"/>
                <a:ext cx="39924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t 7">
                <a:extLst>
                  <a:ext uri="{FF2B5EF4-FFF2-40B4-BE49-F238E27FC236}">
                    <a16:creationId xmlns:a16="http://schemas.microsoft.com/office/drawing/2014/main" id="{A15ACA77-F801-0E73-247E-48D4C9EAD246}"/>
                  </a:ext>
                </a:extLst>
              </p14:cNvPr>
              <p14:cNvContentPartPr/>
              <p14:nvPr/>
            </p14:nvContentPartPr>
            <p14:xfrm>
              <a:off x="9759074" y="1195477"/>
              <a:ext cx="62640" cy="368640"/>
            </p14:xfrm>
          </p:contentPart>
        </mc:Choice>
        <mc:Fallback xmlns="">
          <p:pic>
            <p:nvPicPr>
              <p:cNvPr id="8" name="Inkt 7">
                <a:extLst>
                  <a:ext uri="{FF2B5EF4-FFF2-40B4-BE49-F238E27FC236}">
                    <a16:creationId xmlns:a16="http://schemas.microsoft.com/office/drawing/2014/main" id="{A15ACA77-F801-0E73-247E-48D4C9EAD246}"/>
                  </a:ext>
                </a:extLst>
              </p:cNvPr>
              <p:cNvPicPr/>
              <p:nvPr/>
            </p:nvPicPr>
            <p:blipFill>
              <a:blip r:embed="rId8"/>
              <a:stretch>
                <a:fillRect/>
              </a:stretch>
            </p:blipFill>
            <p:spPr>
              <a:xfrm>
                <a:off x="9723074" y="1123837"/>
                <a:ext cx="134280" cy="512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t 9">
                <a:extLst>
                  <a:ext uri="{FF2B5EF4-FFF2-40B4-BE49-F238E27FC236}">
                    <a16:creationId xmlns:a16="http://schemas.microsoft.com/office/drawing/2014/main" id="{CF476FC2-3463-C107-16B6-35BF25090E98}"/>
                  </a:ext>
                </a:extLst>
              </p14:cNvPr>
              <p14:cNvContentPartPr/>
              <p14:nvPr/>
            </p14:nvContentPartPr>
            <p14:xfrm>
              <a:off x="8825954" y="1915837"/>
              <a:ext cx="1139040" cy="689040"/>
            </p14:xfrm>
          </p:contentPart>
        </mc:Choice>
        <mc:Fallback xmlns="">
          <p:pic>
            <p:nvPicPr>
              <p:cNvPr id="10" name="Inkt 9">
                <a:extLst>
                  <a:ext uri="{FF2B5EF4-FFF2-40B4-BE49-F238E27FC236}">
                    <a16:creationId xmlns:a16="http://schemas.microsoft.com/office/drawing/2014/main" id="{CF476FC2-3463-C107-16B6-35BF25090E98}"/>
                  </a:ext>
                </a:extLst>
              </p:cNvPr>
              <p:cNvPicPr/>
              <p:nvPr/>
            </p:nvPicPr>
            <p:blipFill>
              <a:blip r:embed="rId10"/>
              <a:stretch>
                <a:fillRect/>
              </a:stretch>
            </p:blipFill>
            <p:spPr>
              <a:xfrm>
                <a:off x="8789954" y="1843837"/>
                <a:ext cx="1210680" cy="832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t 10">
                <a:extLst>
                  <a:ext uri="{FF2B5EF4-FFF2-40B4-BE49-F238E27FC236}">
                    <a16:creationId xmlns:a16="http://schemas.microsoft.com/office/drawing/2014/main" id="{3C8A459D-53CC-0EA5-C9BD-11AC493E7FB0}"/>
                  </a:ext>
                </a:extLst>
              </p14:cNvPr>
              <p14:cNvContentPartPr/>
              <p14:nvPr/>
            </p14:nvContentPartPr>
            <p14:xfrm>
              <a:off x="9099554" y="2197717"/>
              <a:ext cx="801360" cy="281880"/>
            </p14:xfrm>
          </p:contentPart>
        </mc:Choice>
        <mc:Fallback xmlns="">
          <p:pic>
            <p:nvPicPr>
              <p:cNvPr id="11" name="Inkt 10">
                <a:extLst>
                  <a:ext uri="{FF2B5EF4-FFF2-40B4-BE49-F238E27FC236}">
                    <a16:creationId xmlns:a16="http://schemas.microsoft.com/office/drawing/2014/main" id="{3C8A459D-53CC-0EA5-C9BD-11AC493E7FB0}"/>
                  </a:ext>
                </a:extLst>
              </p:cNvPr>
              <p:cNvPicPr/>
              <p:nvPr/>
            </p:nvPicPr>
            <p:blipFill>
              <a:blip r:embed="rId12"/>
              <a:stretch>
                <a:fillRect/>
              </a:stretch>
            </p:blipFill>
            <p:spPr>
              <a:xfrm>
                <a:off x="9063914" y="2125717"/>
                <a:ext cx="8730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t 11">
                <a:extLst>
                  <a:ext uri="{FF2B5EF4-FFF2-40B4-BE49-F238E27FC236}">
                    <a16:creationId xmlns:a16="http://schemas.microsoft.com/office/drawing/2014/main" id="{5BF6C0D3-07BB-E4D0-758F-67C695543C5E}"/>
                  </a:ext>
                </a:extLst>
              </p14:cNvPr>
              <p14:cNvContentPartPr/>
              <p14:nvPr/>
            </p14:nvContentPartPr>
            <p14:xfrm>
              <a:off x="8979674" y="2038597"/>
              <a:ext cx="736560" cy="574920"/>
            </p14:xfrm>
          </p:contentPart>
        </mc:Choice>
        <mc:Fallback xmlns="">
          <p:pic>
            <p:nvPicPr>
              <p:cNvPr id="12" name="Inkt 11">
                <a:extLst>
                  <a:ext uri="{FF2B5EF4-FFF2-40B4-BE49-F238E27FC236}">
                    <a16:creationId xmlns:a16="http://schemas.microsoft.com/office/drawing/2014/main" id="{5BF6C0D3-07BB-E4D0-758F-67C695543C5E}"/>
                  </a:ext>
                </a:extLst>
              </p:cNvPr>
              <p:cNvPicPr/>
              <p:nvPr/>
            </p:nvPicPr>
            <p:blipFill>
              <a:blip r:embed="rId14"/>
              <a:stretch>
                <a:fillRect/>
              </a:stretch>
            </p:blipFill>
            <p:spPr>
              <a:xfrm>
                <a:off x="8944034" y="1966597"/>
                <a:ext cx="808200" cy="718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t 12">
                <a:extLst>
                  <a:ext uri="{FF2B5EF4-FFF2-40B4-BE49-F238E27FC236}">
                    <a16:creationId xmlns:a16="http://schemas.microsoft.com/office/drawing/2014/main" id="{986D56EC-F642-DDDD-FED9-29BFEF08386E}"/>
                  </a:ext>
                </a:extLst>
              </p14:cNvPr>
              <p14:cNvContentPartPr/>
              <p14:nvPr/>
            </p14:nvContentPartPr>
            <p14:xfrm>
              <a:off x="9653234" y="1257037"/>
              <a:ext cx="133200" cy="313560"/>
            </p14:xfrm>
          </p:contentPart>
        </mc:Choice>
        <mc:Fallback xmlns="">
          <p:pic>
            <p:nvPicPr>
              <p:cNvPr id="13" name="Inkt 12">
                <a:extLst>
                  <a:ext uri="{FF2B5EF4-FFF2-40B4-BE49-F238E27FC236}">
                    <a16:creationId xmlns:a16="http://schemas.microsoft.com/office/drawing/2014/main" id="{986D56EC-F642-DDDD-FED9-29BFEF08386E}"/>
                  </a:ext>
                </a:extLst>
              </p:cNvPr>
              <p:cNvPicPr/>
              <p:nvPr/>
            </p:nvPicPr>
            <p:blipFill>
              <a:blip r:embed="rId16"/>
              <a:stretch>
                <a:fillRect/>
              </a:stretch>
            </p:blipFill>
            <p:spPr>
              <a:xfrm>
                <a:off x="9617234" y="1185397"/>
                <a:ext cx="20484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t 14">
                <a:extLst>
                  <a:ext uri="{FF2B5EF4-FFF2-40B4-BE49-F238E27FC236}">
                    <a16:creationId xmlns:a16="http://schemas.microsoft.com/office/drawing/2014/main" id="{04E9FCA3-558D-A79C-D178-06DC7EC7774B}"/>
                  </a:ext>
                </a:extLst>
              </p14:cNvPr>
              <p14:cNvContentPartPr/>
              <p14:nvPr/>
            </p14:nvContentPartPr>
            <p14:xfrm>
              <a:off x="8818394" y="1652317"/>
              <a:ext cx="264240" cy="254160"/>
            </p14:xfrm>
          </p:contentPart>
        </mc:Choice>
        <mc:Fallback xmlns="">
          <p:pic>
            <p:nvPicPr>
              <p:cNvPr id="15" name="Inkt 14">
                <a:extLst>
                  <a:ext uri="{FF2B5EF4-FFF2-40B4-BE49-F238E27FC236}">
                    <a16:creationId xmlns:a16="http://schemas.microsoft.com/office/drawing/2014/main" id="{04E9FCA3-558D-A79C-D178-06DC7EC7774B}"/>
                  </a:ext>
                </a:extLst>
              </p:cNvPr>
              <p:cNvPicPr/>
              <p:nvPr/>
            </p:nvPicPr>
            <p:blipFill>
              <a:blip r:embed="rId18"/>
              <a:stretch>
                <a:fillRect/>
              </a:stretch>
            </p:blipFill>
            <p:spPr>
              <a:xfrm>
                <a:off x="8782754" y="1580677"/>
                <a:ext cx="33588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t 15">
                <a:extLst>
                  <a:ext uri="{FF2B5EF4-FFF2-40B4-BE49-F238E27FC236}">
                    <a16:creationId xmlns:a16="http://schemas.microsoft.com/office/drawing/2014/main" id="{F3C6E202-3CFE-445C-6882-554B72CCFF1D}"/>
                  </a:ext>
                </a:extLst>
              </p14:cNvPr>
              <p14:cNvContentPartPr/>
              <p14:nvPr/>
            </p14:nvContentPartPr>
            <p14:xfrm>
              <a:off x="8238074" y="2188357"/>
              <a:ext cx="434880" cy="81360"/>
            </p14:xfrm>
          </p:contentPart>
        </mc:Choice>
        <mc:Fallback xmlns="">
          <p:pic>
            <p:nvPicPr>
              <p:cNvPr id="16" name="Inkt 15">
                <a:extLst>
                  <a:ext uri="{FF2B5EF4-FFF2-40B4-BE49-F238E27FC236}">
                    <a16:creationId xmlns:a16="http://schemas.microsoft.com/office/drawing/2014/main" id="{F3C6E202-3CFE-445C-6882-554B72CCFF1D}"/>
                  </a:ext>
                </a:extLst>
              </p:cNvPr>
              <p:cNvPicPr/>
              <p:nvPr/>
            </p:nvPicPr>
            <p:blipFill>
              <a:blip r:embed="rId20"/>
              <a:stretch>
                <a:fillRect/>
              </a:stretch>
            </p:blipFill>
            <p:spPr>
              <a:xfrm>
                <a:off x="8202434" y="2116717"/>
                <a:ext cx="506520" cy="225000"/>
              </a:xfrm>
              <a:prstGeom prst="rect">
                <a:avLst/>
              </a:prstGeom>
            </p:spPr>
          </p:pic>
        </mc:Fallback>
      </mc:AlternateContent>
    </p:spTree>
    <p:extLst>
      <p:ext uri="{BB962C8B-B14F-4D97-AF65-F5344CB8AC3E}">
        <p14:creationId xmlns:p14="http://schemas.microsoft.com/office/powerpoint/2010/main" val="853079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B269-00A4-ACFF-5633-36709E7E2459}"/>
              </a:ext>
            </a:extLst>
          </p:cNvPr>
          <p:cNvSpPr>
            <a:spLocks noGrp="1"/>
          </p:cNvSpPr>
          <p:nvPr>
            <p:ph type="title"/>
          </p:nvPr>
        </p:nvSpPr>
        <p:spPr>
          <a:xfrm>
            <a:off x="838199" y="1524001"/>
            <a:ext cx="10515600" cy="3948544"/>
          </a:xfrm>
        </p:spPr>
        <p:txBody>
          <a:bodyPr>
            <a:normAutofit/>
          </a:bodyPr>
          <a:lstStyle/>
          <a:p>
            <a:pPr algn="l">
              <a:lnSpc>
                <a:spcPct val="150000"/>
              </a:lnSpc>
            </a:pPr>
            <a:r>
              <a:rPr lang="nl-NL" sz="2400" b="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t>	</a:t>
            </a:r>
            <a:r>
              <a:rPr lang="nl-NL" sz="240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t>Bespreek</a:t>
            </a:r>
            <a:br>
              <a:rPr lang="nl-NL" sz="2400" b="0" dirty="0">
                <a:solidFill>
                  <a:srgbClr val="6C348B"/>
                </a:solidFill>
                <a:effectLst/>
                <a:latin typeface="Calibri" panose="020F0502020204030204" pitchFamily="34" charset="0"/>
                <a:ea typeface="Calibri" panose="020F0502020204030204" pitchFamily="34" charset="0"/>
                <a:cs typeface="Times New Roman" panose="02020603050405020304" pitchFamily="18" charset="0"/>
              </a:rPr>
            </a:br>
            <a: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Hoe reageert de kerk in Jeruzalem op Petrus’ omgang met de heidenen 	en wat doet dit, later in zijn leven, met Petrus?</a:t>
            </a:r>
            <a:b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4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Welke rol speelt schaamte en angst bij jou in de omgang met anderen?</a:t>
            </a:r>
            <a:endParaRPr lang="nl-NL" sz="10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dianummer 2">
            <a:extLst>
              <a:ext uri="{FF2B5EF4-FFF2-40B4-BE49-F238E27FC236}">
                <a16:creationId xmlns:a16="http://schemas.microsoft.com/office/drawing/2014/main" id="{BA7168DA-738C-B193-2103-FA74C9F6AE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descr="Icon&#10;&#10;Description automatically generated">
            <a:extLst>
              <a:ext uri="{FF2B5EF4-FFF2-40B4-BE49-F238E27FC236}">
                <a16:creationId xmlns:a16="http://schemas.microsoft.com/office/drawing/2014/main" id="{5BD1C099-25B8-0ED7-9D7B-4E777047AB02}"/>
              </a:ext>
            </a:extLst>
          </p:cNvPr>
          <p:cNvPicPr>
            <a:picLocks noChangeAspect="1"/>
          </p:cNvPicPr>
          <p:nvPr/>
        </p:nvPicPr>
        <p:blipFill>
          <a:blip r:embed="rId2"/>
          <a:stretch>
            <a:fillRect/>
          </a:stretch>
        </p:blipFill>
        <p:spPr>
          <a:xfrm>
            <a:off x="1081234" y="2613403"/>
            <a:ext cx="434533" cy="369351"/>
          </a:xfrm>
          <a:prstGeom prst="rect">
            <a:avLst/>
          </a:prstGeom>
        </p:spPr>
      </p:pic>
    </p:spTree>
    <p:extLst>
      <p:ext uri="{BB962C8B-B14F-4D97-AF65-F5344CB8AC3E}">
        <p14:creationId xmlns:p14="http://schemas.microsoft.com/office/powerpoint/2010/main" val="610285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8D594990-E4EB-DBDA-A653-6770A9AF5B26}"/>
              </a:ext>
            </a:extLst>
          </p:cNvPr>
          <p:cNvSpPr/>
          <p:nvPr/>
        </p:nvSpPr>
        <p:spPr>
          <a:xfrm>
            <a:off x="2308194" y="3540377"/>
            <a:ext cx="6826928" cy="2831977"/>
          </a:xfrm>
          <a:prstGeom prst="roundRect">
            <a:avLst>
              <a:gd name="adj" fmla="val 56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CE444B9-66C4-3669-1BA4-A55029A72ADA}"/>
              </a:ext>
            </a:extLst>
          </p:cNvPr>
          <p:cNvSpPr>
            <a:spLocks noGrp="1"/>
          </p:cNvSpPr>
          <p:nvPr>
            <p:ph type="title"/>
          </p:nvPr>
        </p:nvSpPr>
        <p:spPr>
          <a:xfrm>
            <a:off x="838200" y="666964"/>
            <a:ext cx="10515600" cy="5430855"/>
          </a:xfrm>
        </p:spPr>
        <p:txBody>
          <a:bodyPr>
            <a:normAutofit fontScale="90000"/>
          </a:bodyPr>
          <a:lstStyle/>
          <a:p>
            <a:pPr algn="l">
              <a:lnSpc>
                <a:spcPct val="150000"/>
              </a:lnSpc>
            </a:pPr>
            <a:r>
              <a:rPr lang="nl-NL" dirty="0">
                <a:solidFill>
                  <a:schemeClr val="bg1"/>
                </a:solidFill>
              </a:rPr>
              <a:t>Les 2: 	De ongemakkelijke realiteit</a:t>
            </a:r>
            <a:br>
              <a:rPr lang="nl-NL" dirty="0">
                <a:solidFill>
                  <a:schemeClr val="bg1"/>
                </a:solidFill>
              </a:rPr>
            </a:br>
            <a:r>
              <a:rPr lang="nl-NL" dirty="0">
                <a:solidFill>
                  <a:schemeClr val="bg1"/>
                </a:solidFill>
              </a:rPr>
              <a:t>		</a:t>
            </a:r>
            <a:r>
              <a:rPr lang="nl-NL"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 deze les kan je verschillende vormen van racisme op allerlei plekken 		in kerk en samenleving herkennen</a:t>
            </a:r>
            <a:br>
              <a:rPr lang="nl-NL" sz="2400" dirty="0">
                <a:solidFill>
                  <a:schemeClr val="bg1"/>
                </a:solidFill>
              </a:rPr>
            </a:br>
            <a:br>
              <a:rPr lang="nl-NL" sz="2400" dirty="0">
                <a:solidFill>
                  <a:schemeClr val="bg1"/>
                </a:solidFill>
              </a:rPr>
            </a:br>
            <a:r>
              <a:rPr lang="nl-NL" sz="2400" dirty="0">
                <a:solidFill>
                  <a:srgbClr val="8F5BAB"/>
                </a:solidFill>
              </a:rPr>
              <a:t>		</a:t>
            </a:r>
            <a:r>
              <a:rPr lang="nl-NL" sz="2400" dirty="0">
                <a:solidFill>
                  <a:srgbClr val="8F5BAB">
                    <a:alpha val="45000"/>
                  </a:srgbClr>
                </a:solidFill>
              </a:rPr>
              <a:t>2.1	Test je kennis</a:t>
            </a:r>
            <a:br>
              <a:rPr lang="nl-NL" sz="2400" dirty="0">
                <a:solidFill>
                  <a:srgbClr val="8F5BAB"/>
                </a:solidFill>
              </a:rPr>
            </a:br>
            <a:r>
              <a:rPr lang="nl-NL" sz="2400" dirty="0">
                <a:solidFill>
                  <a:srgbClr val="8F5BAB">
                    <a:alpha val="45000"/>
                  </a:srgbClr>
                </a:solidFill>
              </a:rPr>
              <a:t>		2.2	Blik terug op de films</a:t>
            </a:r>
            <a:br>
              <a:rPr lang="nl-NL" sz="2400" dirty="0">
                <a:solidFill>
                  <a:srgbClr val="8F5BAB">
                    <a:alpha val="45000"/>
                  </a:srgbClr>
                </a:solidFill>
              </a:rPr>
            </a:br>
            <a:r>
              <a:rPr lang="nl-NL" sz="2400" dirty="0">
                <a:solidFill>
                  <a:srgbClr val="8F5BAB">
                    <a:alpha val="45000"/>
                  </a:srgbClr>
                </a:solidFill>
              </a:rPr>
              <a:t>		2.3 	Bekijk jouw kerk</a:t>
            </a:r>
            <a:br>
              <a:rPr lang="nl-NL" sz="2400" dirty="0">
                <a:solidFill>
                  <a:srgbClr val="8F5BAB">
                    <a:alpha val="45000"/>
                  </a:srgbClr>
                </a:solidFill>
              </a:rPr>
            </a:br>
            <a:r>
              <a:rPr lang="nl-NL" sz="2400" dirty="0">
                <a:solidFill>
                  <a:srgbClr val="8F5BAB">
                    <a:alpha val="45000"/>
                  </a:srgbClr>
                </a:solidFill>
              </a:rPr>
              <a:t>		2.4	Open de Bijbel</a:t>
            </a:r>
            <a:br>
              <a:rPr lang="nl-NL" sz="2400" dirty="0">
                <a:solidFill>
                  <a:srgbClr val="8F5BAB">
                    <a:alpha val="45000"/>
                  </a:srgbClr>
                </a:solidFill>
              </a:rPr>
            </a:br>
            <a:r>
              <a:rPr lang="nl-NL" sz="2400" dirty="0">
                <a:solidFill>
                  <a:srgbClr val="8F5BAB"/>
                </a:solidFill>
              </a:rPr>
              <a:t>		2.5	Sluit hoopvol af	</a:t>
            </a:r>
            <a:r>
              <a:rPr lang="nl-NL" sz="2400" dirty="0">
                <a:solidFill>
                  <a:schemeClr val="bg1"/>
                </a:solidFill>
              </a:rPr>
              <a:t>	</a:t>
            </a:r>
          </a:p>
        </p:txBody>
      </p:sp>
      <p:cxnSp>
        <p:nvCxnSpPr>
          <p:cNvPr id="3" name="Verbindingslijn: gebogen 2">
            <a:extLst>
              <a:ext uri="{FF2B5EF4-FFF2-40B4-BE49-F238E27FC236}">
                <a16:creationId xmlns:a16="http://schemas.microsoft.com/office/drawing/2014/main" id="{08470ED6-D50E-E73E-A693-E457E050657E}"/>
              </a:ext>
            </a:extLst>
          </p:cNvPr>
          <p:cNvCxnSpPr>
            <a:cxnSpLocks/>
          </p:cNvCxnSpPr>
          <p:nvPr/>
        </p:nvCxnSpPr>
        <p:spPr>
          <a:xfrm rot="16200000" flipH="1">
            <a:off x="170441" y="2910108"/>
            <a:ext cx="3405494" cy="870012"/>
          </a:xfrm>
          <a:prstGeom prst="bentConnector3">
            <a:avLst>
              <a:gd name="adj1" fmla="val 9931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182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2A91E1-2F00-0FA4-B02F-ABC03BCFD38D}"/>
              </a:ext>
            </a:extLst>
          </p:cNvPr>
          <p:cNvSpPr>
            <a:spLocks noGrp="1"/>
          </p:cNvSpPr>
          <p:nvPr>
            <p:ph type="sldNum" sz="quarter" idx="11"/>
          </p:nvPr>
        </p:nvSpPr>
        <p:spPr>
          <a:xfrm>
            <a:off x="9658134" y="65146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Onlinemedia 2" title="Dwight Dissels - Echte Nederlander (Official Video)">
            <a:hlinkClick r:id="" action="ppaction://media"/>
            <a:extLst>
              <a:ext uri="{FF2B5EF4-FFF2-40B4-BE49-F238E27FC236}">
                <a16:creationId xmlns:a16="http://schemas.microsoft.com/office/drawing/2014/main" id="{B08BAC8E-E8F6-51EF-A0B8-7090CF24C81E}"/>
              </a:ext>
            </a:extLst>
          </p:cNvPr>
          <p:cNvPicPr>
            <a:picLocks noRot="1" noChangeAspect="1"/>
          </p:cNvPicPr>
          <p:nvPr>
            <a:videoFile r:link="rId1"/>
          </p:nvPr>
        </p:nvPicPr>
        <p:blipFill>
          <a:blip r:embed="rId3"/>
          <a:stretch>
            <a:fillRect/>
          </a:stretch>
        </p:blipFill>
        <p:spPr>
          <a:xfrm>
            <a:off x="1112325" y="965380"/>
            <a:ext cx="9967349" cy="5627149"/>
          </a:xfrm>
          <a:prstGeom prst="rect">
            <a:avLst/>
          </a:prstGeom>
        </p:spPr>
      </p:pic>
    </p:spTree>
    <p:extLst>
      <p:ext uri="{BB962C8B-B14F-4D97-AF65-F5344CB8AC3E}">
        <p14:creationId xmlns:p14="http://schemas.microsoft.com/office/powerpoint/2010/main" val="406129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32B6A5A-145F-E4EC-556D-21D59C530D0F}"/>
              </a:ext>
            </a:extLst>
          </p:cNvPr>
          <p:cNvSpPr>
            <a:spLocks noGrp="1"/>
          </p:cNvSpPr>
          <p:nvPr>
            <p:ph type="title"/>
          </p:nvPr>
        </p:nvSpPr>
        <p:spPr>
          <a:xfrm>
            <a:off x="748034" y="1318260"/>
            <a:ext cx="10515600" cy="4777740"/>
          </a:xfrm>
        </p:spPr>
        <p:txBody>
          <a:bodyPr>
            <a:normAutofit fontScale="90000"/>
          </a:bodyPr>
          <a:lstStyle/>
          <a:p>
            <a:pPr algn="l">
              <a:lnSpc>
                <a:spcPct val="150000"/>
              </a:lnSpc>
            </a:pPr>
            <a:r>
              <a:rPr lang="nl-NL" dirty="0"/>
              <a:t>Luisteren</a:t>
            </a:r>
            <a:br>
              <a:rPr lang="nl-NL" sz="2700" b="0" dirty="0">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a:t>
            </a:r>
            <a:r>
              <a:rPr lang="nl-NL" sz="27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Wees stil </a:t>
            </a: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en overden</a:t>
            </a:r>
            <a:r>
              <a:rPr lang="nl-NL" sz="2700" b="0" dirty="0">
                <a:solidFill>
                  <a:srgbClr val="8F5BAB"/>
                </a:solidFill>
                <a:ea typeface="Calibri" panose="020F0502020204030204" pitchFamily="34" charset="0"/>
                <a:cs typeface="Times New Roman" panose="02020603050405020304" pitchFamily="18" charset="0"/>
              </a:rPr>
              <a:t>k deze les</a:t>
            </a:r>
            <a:br>
              <a:rPr lang="nl-NL" sz="2700" b="0" dirty="0">
                <a:solidFill>
                  <a:srgbClr val="8F5BAB"/>
                </a:solidFill>
                <a:ea typeface="Calibri" panose="020F0502020204030204" pitchFamily="34" charset="0"/>
                <a:cs typeface="Times New Roman" panose="02020603050405020304" pitchFamily="18" charset="0"/>
              </a:rPr>
            </a:br>
            <a:b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b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a:t>
            </a:r>
            <a:r>
              <a:rPr lang="nl-NL" sz="270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Bespreek</a:t>
            </a:r>
            <a:r>
              <a:rPr lang="nl-NL" sz="2700" b="0" dirty="0">
                <a:solidFill>
                  <a:srgbClr val="8F5BAB"/>
                </a:solidFill>
                <a:effectLst/>
                <a:latin typeface="Calibri" panose="020F0502020204030204" pitchFamily="34" charset="0"/>
                <a:ea typeface="Calibri" panose="020F0502020204030204" pitchFamily="34" charset="0"/>
                <a:cs typeface="Times New Roman" panose="02020603050405020304" pitchFamily="18" charset="0"/>
              </a:rPr>
              <a:t> </a:t>
            </a:r>
            <a:r>
              <a:rPr lang="nl-NL" sz="2700" b="0" dirty="0">
                <a:solidFill>
                  <a:srgbClr val="8F5BAB"/>
                </a:solidFill>
                <a:ea typeface="Calibri" panose="020F0502020204030204" pitchFamily="34" charset="0"/>
                <a:cs typeface="Times New Roman" panose="02020603050405020304" pitchFamily="18" charset="0"/>
              </a:rPr>
              <a:t>wat de Heer je heeft laten zien </a:t>
            </a:r>
            <a:br>
              <a:rPr lang="nl-NL" sz="2700" b="0" dirty="0">
                <a:solidFill>
                  <a:srgbClr val="8F5BAB"/>
                </a:solidFill>
                <a:ea typeface="Calibri" panose="020F0502020204030204" pitchFamily="34" charset="0"/>
                <a:cs typeface="Times New Roman" panose="02020603050405020304" pitchFamily="18" charset="0"/>
              </a:rPr>
            </a:br>
            <a:r>
              <a:rPr lang="nl-NL" sz="2700" b="0" dirty="0">
                <a:solidFill>
                  <a:srgbClr val="8F5BAB"/>
                </a:solidFill>
                <a:ea typeface="Calibri" panose="020F0502020204030204" pitchFamily="34" charset="0"/>
                <a:cs typeface="Times New Roman" panose="02020603050405020304" pitchFamily="18" charset="0"/>
              </a:rPr>
              <a:t>	en wat je daarmee wilt doen</a:t>
            </a:r>
            <a:br>
              <a:rPr lang="nl-NL" sz="2700" b="0" dirty="0">
                <a:solidFill>
                  <a:srgbClr val="8F5BAB"/>
                </a:solidFill>
                <a:ea typeface="Calibri" panose="020F0502020204030204" pitchFamily="34" charset="0"/>
                <a:cs typeface="Times New Roman" panose="02020603050405020304" pitchFamily="18" charset="0"/>
              </a:rPr>
            </a:br>
            <a:br>
              <a:rPr lang="nl-NL" sz="2700" b="0" dirty="0">
                <a:solidFill>
                  <a:srgbClr val="8F5BAB"/>
                </a:solidFill>
                <a:ea typeface="Calibri" panose="020F0502020204030204" pitchFamily="34" charset="0"/>
                <a:cs typeface="Times New Roman" panose="02020603050405020304" pitchFamily="18" charset="0"/>
              </a:rPr>
            </a:br>
            <a:r>
              <a:rPr lang="nl-NL" sz="2700" b="0" dirty="0">
                <a:solidFill>
                  <a:srgbClr val="8F5BAB"/>
                </a:solidFill>
                <a:ea typeface="Calibri" panose="020F0502020204030204" pitchFamily="34" charset="0"/>
                <a:cs typeface="Times New Roman" panose="02020603050405020304" pitchFamily="18" charset="0"/>
              </a:rPr>
              <a:t>	</a:t>
            </a:r>
            <a:r>
              <a:rPr lang="nl-NL" sz="2700" dirty="0">
                <a:solidFill>
                  <a:srgbClr val="8F5BAB"/>
                </a:solidFill>
                <a:ea typeface="Calibri" panose="020F0502020204030204" pitchFamily="34" charset="0"/>
                <a:cs typeface="Times New Roman" panose="02020603050405020304" pitchFamily="18" charset="0"/>
              </a:rPr>
              <a:t>Breng </a:t>
            </a:r>
            <a:r>
              <a:rPr lang="nl-NL" sz="2700" b="0" dirty="0">
                <a:solidFill>
                  <a:srgbClr val="8F5BAB"/>
                </a:solidFill>
                <a:ea typeface="Calibri" panose="020F0502020204030204" pitchFamily="34" charset="0"/>
                <a:cs typeface="Times New Roman" panose="02020603050405020304" pitchFamily="18" charset="0"/>
              </a:rPr>
              <a:t>dit in gebed en belijd zonden op het gebied van racisme en 	discriminatie; vraag om Gods hulp bij het leggen van contacten </a:t>
            </a:r>
            <a:br>
              <a:rPr lang="nl-NL" sz="2700" b="0" dirty="0">
                <a:ea typeface="Calibri" panose="020F0502020204030204" pitchFamily="34" charset="0"/>
                <a:cs typeface="Times New Roman" panose="02020603050405020304" pitchFamily="18" charset="0"/>
              </a:rPr>
            </a:br>
            <a:br>
              <a:rPr lang="nl-NL" sz="2700" b="0" dirty="0">
                <a:effectLst/>
                <a:latin typeface="Calibri" panose="020F0502020204030204" pitchFamily="34" charset="0"/>
                <a:ea typeface="Calibri" panose="020F0502020204030204" pitchFamily="34" charset="0"/>
                <a:cs typeface="Times New Roman" panose="02020603050405020304" pitchFamily="18" charset="0"/>
              </a:rPr>
            </a:br>
            <a:endParaRPr lang="nl-NL" sz="2700" dirty="0"/>
          </a:p>
        </p:txBody>
      </p:sp>
      <p:sp>
        <p:nvSpPr>
          <p:cNvPr id="5" name="Slide Number Placeholder 4">
            <a:extLst>
              <a:ext uri="{FF2B5EF4-FFF2-40B4-BE49-F238E27FC236}">
                <a16:creationId xmlns:a16="http://schemas.microsoft.com/office/drawing/2014/main" id="{6BC51DF3-5281-F50D-B518-B07D35F78C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1DE76DF-A0C0-A7B6-7914-871A73765DFF}"/>
              </a:ext>
            </a:extLst>
          </p:cNvPr>
          <p:cNvPicPr>
            <a:picLocks noChangeAspect="1"/>
          </p:cNvPicPr>
          <p:nvPr/>
        </p:nvPicPr>
        <p:blipFill>
          <a:blip r:embed="rId3"/>
          <a:stretch>
            <a:fillRect/>
          </a:stretch>
        </p:blipFill>
        <p:spPr>
          <a:xfrm>
            <a:off x="928366" y="3024124"/>
            <a:ext cx="411278" cy="349586"/>
          </a:xfrm>
          <a:prstGeom prst="rect">
            <a:avLst/>
          </a:prstGeom>
        </p:spPr>
      </p:pic>
      <p:pic>
        <p:nvPicPr>
          <p:cNvPr id="13" name="Afbeelding 12" descr="Afbeelding met Graphics, kunst, ontwerp&#10;&#10;Automatisch gegenereerde beschrijving">
            <a:extLst>
              <a:ext uri="{FF2B5EF4-FFF2-40B4-BE49-F238E27FC236}">
                <a16:creationId xmlns:a16="http://schemas.microsoft.com/office/drawing/2014/main" id="{C6591EF3-9FEA-558A-9144-0365FD484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133" y="1926555"/>
            <a:ext cx="395918" cy="349586"/>
          </a:xfrm>
          <a:prstGeom prst="rect">
            <a:avLst/>
          </a:prstGeom>
        </p:spPr>
      </p:pic>
      <p:pic>
        <p:nvPicPr>
          <p:cNvPr id="15" name="Afbeelding 14" descr="Afbeelding met kunst, ontwerp&#10;&#10;Beschrijving automatisch gegenereerd met lage betrouwbaarheid">
            <a:extLst>
              <a:ext uri="{FF2B5EF4-FFF2-40B4-BE49-F238E27FC236}">
                <a16:creationId xmlns:a16="http://schemas.microsoft.com/office/drawing/2014/main" id="{B41DC153-C623-9159-5C5E-E66F257BF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207" y="4585580"/>
            <a:ext cx="343951" cy="408886"/>
          </a:xfrm>
          <a:prstGeom prst="rect">
            <a:avLst/>
          </a:prstGeom>
        </p:spPr>
      </p:pic>
    </p:spTree>
    <p:extLst>
      <p:ext uri="{BB962C8B-B14F-4D97-AF65-F5344CB8AC3E}">
        <p14:creationId xmlns:p14="http://schemas.microsoft.com/office/powerpoint/2010/main" val="1682144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65A27-60C1-4559-E965-8BA53CC655F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C1B8FC-D9CD-F63E-0F45-8AA90E7CE20C}"/>
              </a:ext>
            </a:extLst>
          </p:cNvPr>
          <p:cNvSpPr>
            <a:spLocks noGrp="1"/>
          </p:cNvSpPr>
          <p:nvPr>
            <p:ph type="sldNum" sz="quarter" idx="11"/>
          </p:nvPr>
        </p:nvSpPr>
        <p:spPr>
          <a:xfrm>
            <a:off x="8907488"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nlinemedia 2" title="ICP Racisme Kerk Les 2 Outro">
            <a:hlinkClick r:id="" action="ppaction://media"/>
            <a:extLst>
              <a:ext uri="{FF2B5EF4-FFF2-40B4-BE49-F238E27FC236}">
                <a16:creationId xmlns:a16="http://schemas.microsoft.com/office/drawing/2014/main" id="{F67D7113-C488-77B8-2160-C4156459EE79}"/>
              </a:ext>
            </a:extLst>
          </p:cNvPr>
          <p:cNvPicPr>
            <a:picLocks noRot="1" noChangeAspect="1"/>
          </p:cNvPicPr>
          <p:nvPr>
            <a:videoFile r:link="rId1"/>
          </p:nvPr>
        </p:nvPicPr>
        <p:blipFill>
          <a:blip r:embed="rId3"/>
          <a:stretch>
            <a:fillRect/>
          </a:stretch>
        </p:blipFill>
        <p:spPr>
          <a:xfrm>
            <a:off x="1032344" y="934065"/>
            <a:ext cx="10127312" cy="5717458"/>
          </a:xfrm>
          <a:prstGeom prst="rect">
            <a:avLst/>
          </a:prstGeom>
        </p:spPr>
      </p:pic>
    </p:spTree>
    <p:extLst>
      <p:ext uri="{BB962C8B-B14F-4D97-AF65-F5344CB8AC3E}">
        <p14:creationId xmlns:p14="http://schemas.microsoft.com/office/powerpoint/2010/main" val="29022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3CFC3-522A-274E-92F7-D3FC94F9B146}"/>
              </a:ext>
            </a:extLst>
          </p:cNvPr>
          <p:cNvSpPr txBox="1">
            <a:spLocks/>
          </p:cNvSpPr>
          <p:nvPr/>
        </p:nvSpPr>
        <p:spPr>
          <a:xfrm>
            <a:off x="838199" y="992810"/>
            <a:ext cx="5730341" cy="102639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nl-NL" sz="4800" b="1" i="0" u="none" strike="noStrike" kern="1200" cap="none" spc="0" normalizeH="0" baseline="0" noProof="0" dirty="0">
                <a:ln>
                  <a:noFill/>
                </a:ln>
                <a:solidFill>
                  <a:srgbClr val="6C348B"/>
                </a:solidFill>
                <a:effectLst/>
                <a:uLnTx/>
                <a:uFillTx/>
                <a:latin typeface="Calibri" panose="020F0502020204030204" pitchFamily="34" charset="0"/>
                <a:ea typeface="+mj-ea"/>
                <a:cs typeface="Calibri" panose="020F0502020204030204" pitchFamily="34" charset="0"/>
              </a:rPr>
              <a:t>Opdracht voor thuis</a:t>
            </a:r>
          </a:p>
        </p:txBody>
      </p:sp>
      <p:sp>
        <p:nvSpPr>
          <p:cNvPr id="9" name="Titel 8">
            <a:extLst>
              <a:ext uri="{FF2B5EF4-FFF2-40B4-BE49-F238E27FC236}">
                <a16:creationId xmlns:a16="http://schemas.microsoft.com/office/drawing/2014/main" id="{8F2A54F1-596F-BEF8-23F5-4FFDA0113B22}"/>
              </a:ext>
            </a:extLst>
          </p:cNvPr>
          <p:cNvSpPr>
            <a:spLocks noGrp="1"/>
          </p:cNvSpPr>
          <p:nvPr>
            <p:ph type="title"/>
          </p:nvPr>
        </p:nvSpPr>
        <p:spPr>
          <a:xfrm>
            <a:off x="838199" y="1828800"/>
            <a:ext cx="10515600" cy="4164675"/>
          </a:xfrm>
        </p:spPr>
        <p:txBody>
          <a:bodyPr>
            <a:normAutofit/>
          </a:bodyPr>
          <a:lstStyle/>
          <a:p>
            <a:pPr marR="0" lvl="0" algn="l" defTabSz="914400" rtl="0" eaLnBrk="1" fontAlgn="auto" latinLnBrk="0" hangingPunct="1">
              <a:lnSpc>
                <a:spcPct val="150000"/>
              </a:lnSpc>
              <a:spcBef>
                <a:spcPts val="0"/>
              </a:spcBef>
              <a:spcAft>
                <a:spcPts val="0"/>
              </a:spcAft>
              <a:tabLst/>
              <a:defRPr/>
            </a:pPr>
            <a: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t>In de komende tijd gaan jullie contact leggen</a:t>
            </a:r>
            <a:br>
              <a:rPr kumimoji="0" lang="nl-NL" sz="2400" b="0" i="0" u="none" strike="noStrike" kern="1200" cap="none" spc="0" normalizeH="0" baseline="0" noProof="0" dirty="0">
                <a:ln>
                  <a:noFill/>
                </a:ln>
                <a:solidFill>
                  <a:srgbClr val="8F5BAB"/>
                </a:solidFill>
                <a:effectLst/>
                <a:uLnTx/>
                <a:uFillTx/>
                <a:latin typeface="Calibri" panose="020F0502020204030204" pitchFamily="34" charset="0"/>
                <a:ea typeface="Calibri" panose="020F0502020204030204" pitchFamily="34" charset="0"/>
                <a:cs typeface="Times New Roman" panose="02020603050405020304" pitchFamily="18" charset="0"/>
              </a:rPr>
            </a:br>
            <a:br>
              <a:rPr lang="nl-NL" sz="2400" b="0" dirty="0">
                <a:solidFill>
                  <a:srgbClr val="8F5BAB"/>
                </a:solidFill>
                <a:ea typeface="Calibri" panose="020F0502020204030204" pitchFamily="34" charset="0"/>
                <a:cs typeface="Times New Roman" panose="02020603050405020304" pitchFamily="18" charset="0"/>
              </a:rPr>
            </a:br>
            <a:r>
              <a:rPr lang="nl-NL" sz="2400" b="0" dirty="0">
                <a:solidFill>
                  <a:srgbClr val="8F5BAB"/>
                </a:solidFill>
                <a:ea typeface="Calibri" panose="020F0502020204030204" pitchFamily="34" charset="0"/>
                <a:cs typeface="Times New Roman" panose="02020603050405020304" pitchFamily="18" charset="0"/>
              </a:rPr>
              <a:t>1) Ga na waar je mensen van andere culturele achtergronden kunt vinden</a:t>
            </a:r>
            <a:br>
              <a:rPr lang="nl-NL" sz="2400" b="0" dirty="0">
                <a:solidFill>
                  <a:srgbClr val="8F5BAB"/>
                </a:solidFill>
                <a:ea typeface="Calibri" panose="020F0502020204030204" pitchFamily="34" charset="0"/>
                <a:cs typeface="Times New Roman" panose="02020603050405020304" pitchFamily="18" charset="0"/>
              </a:rPr>
            </a:br>
            <a:r>
              <a:rPr lang="nl-NL" sz="2400" b="0" dirty="0">
                <a:solidFill>
                  <a:srgbClr val="8F5BAB"/>
                </a:solidFill>
                <a:ea typeface="Calibri" panose="020F0502020204030204" pitchFamily="34" charset="0"/>
                <a:cs typeface="Times New Roman" panose="02020603050405020304" pitchFamily="18" charset="0"/>
              </a:rPr>
              <a:t>2) Nodig iemand uit voor een ontmoeting; eet, wandel, drink koffie</a:t>
            </a:r>
            <a:br>
              <a:rPr lang="nl-NL" sz="2400" b="0" dirty="0">
                <a:solidFill>
                  <a:srgbClr val="8F5BAB"/>
                </a:solidFill>
                <a:ea typeface="Calibri" panose="020F0502020204030204" pitchFamily="34" charset="0"/>
                <a:cs typeface="Times New Roman" panose="02020603050405020304" pitchFamily="18" charset="0"/>
              </a:rPr>
            </a:br>
            <a:r>
              <a:rPr lang="nl-NL" sz="2400" b="0" dirty="0">
                <a:solidFill>
                  <a:srgbClr val="8F5BAB"/>
                </a:solidFill>
                <a:ea typeface="Calibri" panose="020F0502020204030204" pitchFamily="34" charset="0"/>
                <a:cs typeface="Times New Roman" panose="02020603050405020304" pitchFamily="18" charset="0"/>
              </a:rPr>
              <a:t>3) Bedenk wat je wilt vertellen en formuleer een paar vragen voor de ander </a:t>
            </a:r>
            <a:br>
              <a:rPr lang="nl-NL" sz="2400" b="0" dirty="0">
                <a:solidFill>
                  <a:srgbClr val="8F5BAB"/>
                </a:solidFill>
                <a:ea typeface="Calibri" panose="020F0502020204030204" pitchFamily="34" charset="0"/>
                <a:cs typeface="Times New Roman" panose="02020603050405020304" pitchFamily="18" charset="0"/>
              </a:rPr>
            </a:br>
            <a:br>
              <a:rPr lang="nl-NL" sz="2400" b="0" dirty="0">
                <a:solidFill>
                  <a:srgbClr val="8F5BAB"/>
                </a:solidFill>
                <a:ea typeface="Calibri" panose="020F0502020204030204" pitchFamily="34" charset="0"/>
                <a:cs typeface="Times New Roman" panose="02020603050405020304" pitchFamily="18" charset="0"/>
              </a:rPr>
            </a:br>
            <a:r>
              <a:rPr lang="nl-NL" sz="2400" b="0" dirty="0">
                <a:solidFill>
                  <a:srgbClr val="8F5BAB"/>
                </a:solidFill>
                <a:ea typeface="Calibri" panose="020F0502020204030204" pitchFamily="34" charset="0"/>
                <a:cs typeface="Times New Roman" panose="02020603050405020304" pitchFamily="18" charset="0"/>
              </a:rPr>
              <a:t>En vooral: heb plezier!</a:t>
            </a:r>
            <a:endParaRPr lang="nl-NL" sz="2400" dirty="0">
              <a:solidFill>
                <a:srgbClr val="8F5BAB"/>
              </a:solidFill>
            </a:endParaRPr>
          </a:p>
        </p:txBody>
      </p:sp>
      <p:sp>
        <p:nvSpPr>
          <p:cNvPr id="7" name="Slide Number Placeholder 6">
            <a:extLst>
              <a:ext uri="{FF2B5EF4-FFF2-40B4-BE49-F238E27FC236}">
                <a16:creationId xmlns:a16="http://schemas.microsoft.com/office/drawing/2014/main" id="{1042CDD5-D7D5-8E28-C599-8F2A5D1BEE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61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9CE90E-6EDD-679D-1F7E-2EF2D454A8D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51459" y="676037"/>
            <a:ext cx="3027098" cy="693814"/>
          </a:xfrm>
          <a:prstGeom prst="rect">
            <a:avLst/>
          </a:prstGeom>
        </p:spPr>
      </p:pic>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213C7E6-762F-2E41-EAB8-04AE01F847B4}"/>
              </a:ext>
            </a:extLst>
          </p:cNvPr>
          <p:cNvSpPr txBox="1">
            <a:spLocks/>
          </p:cNvSpPr>
          <p:nvPr/>
        </p:nvSpPr>
        <p:spPr>
          <a:xfrm>
            <a:off x="838199" y="1629295"/>
            <a:ext cx="8479222" cy="46800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6C348B"/>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Dit materiaal is gratis            ter beschikking gesteld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6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Wil je ons werk steunen? Gebruik de QR code                                   of geef aan ICP Nederland via </a:t>
            </a:r>
            <a:r>
              <a:rPr kumimoji="0" lang="nl-NL" sz="2400" b="1" i="0" u="sng"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NL06 INGB 0004 8136 34</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We bedanken onze sponsoren Verre Naasten, het                Missiefonds van </a:t>
            </a:r>
            <a:r>
              <a:rPr kumimoji="0" lang="nl-NL" sz="24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de NGK, </a:t>
            </a: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de Protestantse kerk van               Amsterdam, Opwekking, Kerk en Wereld en de            Maatschappij van Welstand.</a:t>
            </a:r>
          </a:p>
        </p:txBody>
      </p:sp>
      <p:pic>
        <p:nvPicPr>
          <p:cNvPr id="2" name="Picture 3" descr="A picture containing pattern, square, graphics, pixel&#10;&#10;Description automatically generated">
            <a:extLst>
              <a:ext uri="{FF2B5EF4-FFF2-40B4-BE49-F238E27FC236}">
                <a16:creationId xmlns:a16="http://schemas.microsoft.com/office/drawing/2014/main" id="{AAE3BEE5-BF1B-F436-7B09-BC0201846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458" y="1909773"/>
            <a:ext cx="3235190" cy="3235190"/>
          </a:xfrm>
          <a:prstGeom prst="rect">
            <a:avLst/>
          </a:prstGeom>
        </p:spPr>
      </p:pic>
      <p:pic>
        <p:nvPicPr>
          <p:cNvPr id="9" name="Graphic 8" descr="Pijl: lichte curve met effen opvulling">
            <a:extLst>
              <a:ext uri="{FF2B5EF4-FFF2-40B4-BE49-F238E27FC236}">
                <a16:creationId xmlns:a16="http://schemas.microsoft.com/office/drawing/2014/main" id="{B3E16044-CECB-AE66-5C7E-9F6CD5EFF2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03769">
            <a:off x="6889462" y="3276233"/>
            <a:ext cx="914400" cy="914400"/>
          </a:xfrm>
          <a:prstGeom prst="rect">
            <a:avLst/>
          </a:prstGeom>
        </p:spPr>
      </p:pic>
    </p:spTree>
    <p:extLst>
      <p:ext uri="{BB962C8B-B14F-4D97-AF65-F5344CB8AC3E}">
        <p14:creationId xmlns:p14="http://schemas.microsoft.com/office/powerpoint/2010/main" val="3290349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37D09C-9579-A409-9127-4A8825AB81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0787"/>
          <a:stretch/>
        </p:blipFill>
        <p:spPr bwMode="auto">
          <a:xfrm>
            <a:off x="6257730" y="0"/>
            <a:ext cx="6096001" cy="68665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9A69AC-ABDD-695A-88DE-657EE6E9DE0E}"/>
              </a:ext>
            </a:extLst>
          </p:cNvPr>
          <p:cNvSpPr>
            <a:spLocks noGrp="1"/>
          </p:cNvSpPr>
          <p:nvPr>
            <p:ph type="title"/>
          </p:nvPr>
        </p:nvSpPr>
        <p:spPr>
          <a:xfrm>
            <a:off x="838199" y="1523127"/>
            <a:ext cx="4648201" cy="3265482"/>
          </a:xfrm>
        </p:spPr>
        <p:txBody>
          <a:bodyPr>
            <a:normAutofit/>
          </a:bodyPr>
          <a:lstStyle/>
          <a:p>
            <a:pPr algn="l"/>
            <a:r>
              <a:rPr lang="nl-NL" sz="5400" dirty="0">
                <a:solidFill>
                  <a:schemeClr val="bg1"/>
                </a:solidFill>
              </a:rPr>
              <a:t>Tot de volgende keer!</a:t>
            </a:r>
          </a:p>
        </p:txBody>
      </p:sp>
      <p:pic>
        <p:nvPicPr>
          <p:cNvPr id="10" name="Picture 9">
            <a:extLst>
              <a:ext uri="{FF2B5EF4-FFF2-40B4-BE49-F238E27FC236}">
                <a16:creationId xmlns:a16="http://schemas.microsoft.com/office/drawing/2014/main" id="{579CE90E-6EDD-679D-1F7E-2EF2D454A8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6984" y="4441702"/>
            <a:ext cx="3027098" cy="693814"/>
          </a:xfrm>
          <a:prstGeom prst="rect">
            <a:avLst/>
          </a:prstGeom>
        </p:spPr>
      </p:pic>
      <p:sp>
        <p:nvSpPr>
          <p:cNvPr id="8" name="TextBox 7">
            <a:extLst>
              <a:ext uri="{FF2B5EF4-FFF2-40B4-BE49-F238E27FC236}">
                <a16:creationId xmlns:a16="http://schemas.microsoft.com/office/drawing/2014/main" id="{C64B1943-7710-2A26-8B24-AA4AB44A1B7E}"/>
              </a:ext>
            </a:extLst>
          </p:cNvPr>
          <p:cNvSpPr txBox="1"/>
          <p:nvPr/>
        </p:nvSpPr>
        <p:spPr>
          <a:xfrm>
            <a:off x="10850880" y="-1066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406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p:txBody>
          <a:bodyPr>
            <a:normAutofit/>
          </a:bodyPr>
          <a:lstStyle/>
          <a:p>
            <a:pPr algn="l"/>
            <a:r>
              <a:rPr lang="nl-NL" sz="3600" dirty="0">
                <a:latin typeface="+mn-lt"/>
              </a:rPr>
              <a:t>1) Wat is racisme?</a:t>
            </a: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570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a:xfrm>
            <a:off x="838200" y="1143000"/>
            <a:ext cx="10515600" cy="4469208"/>
          </a:xfrm>
        </p:spPr>
        <p:txBody>
          <a:bodyPr>
            <a:normAutofit/>
          </a:bodyPr>
          <a:lstStyle/>
          <a:p>
            <a:pPr algn="l">
              <a:lnSpc>
                <a:spcPct val="150000"/>
              </a:lnSpc>
            </a:pPr>
            <a:r>
              <a:rPr kumimoji="0" lang="nl-NL" sz="3600" i="0" u="none" strike="noStrike" kern="1200" cap="none" spc="0" normalizeH="0" baseline="0" noProof="0" dirty="0">
                <a:ln>
                  <a:noFill/>
                </a:ln>
                <a:effectLst/>
                <a:uLnTx/>
                <a:uFillTx/>
                <a:latin typeface="+mn-lt"/>
                <a:ea typeface="Calibri" panose="020F0502020204030204" pitchFamily="34" charset="0"/>
                <a:cs typeface="Times New Roman" panose="02020603050405020304" pitchFamily="18" charset="0"/>
              </a:rPr>
              <a:t>Racisme volgens de Dikke van Dale:</a:t>
            </a:r>
            <a:br>
              <a:rPr kumimoji="0" lang="nl-NL" sz="3600" i="0" u="none" strike="noStrike" kern="1200" cap="none" spc="0" normalizeH="0" baseline="0" noProof="0" dirty="0">
                <a:ln>
                  <a:noFill/>
                </a:ln>
                <a:effectLst/>
                <a:uLnTx/>
                <a:uFillTx/>
                <a:latin typeface="+mn-lt"/>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mn-lt"/>
                <a:ea typeface="Calibri" panose="020F0502020204030204" pitchFamily="34" charset="0"/>
                <a:cs typeface="Times New Roman" panose="02020603050405020304" pitchFamily="18" charset="0"/>
              </a:rPr>
              <a:t>a) 	Opvatting dat mensen met een bepaalde huidskleur beter zouden zijn dan 	mensen met een andere kleur, gebruikt als rechtvaardiging om mensen met 	een andere kleur slecht te behandelen</a:t>
            </a:r>
            <a:br>
              <a:rPr kumimoji="0" lang="nl-NL" sz="2400" b="0" i="0" u="none" strike="noStrike" kern="1200" cap="none" spc="0" normalizeH="0" baseline="0" noProof="0" dirty="0">
                <a:ln>
                  <a:noFill/>
                </a:ln>
                <a:solidFill>
                  <a:srgbClr val="8F5BAB"/>
                </a:solidFill>
                <a:effectLst/>
                <a:uLnTx/>
                <a:uFillTx/>
                <a:latin typeface="+mn-lt"/>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mn-lt"/>
                <a:ea typeface="Calibri" panose="020F0502020204030204" pitchFamily="34" charset="0"/>
                <a:cs typeface="Times New Roman" panose="02020603050405020304" pitchFamily="18" charset="0"/>
              </a:rPr>
              <a:t>b)	Discriminatie op grond van huidskleur = rassendiscriminatie</a:t>
            </a:r>
            <a:endParaRPr lang="nl-NL" sz="3600" dirty="0">
              <a:solidFill>
                <a:srgbClr val="8F5BAB"/>
              </a:solidFill>
              <a:latin typeface="+mn-lt"/>
            </a:endParaRP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2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a:xfrm>
            <a:off x="838200" y="1245792"/>
            <a:ext cx="10515600" cy="4366416"/>
          </a:xfrm>
        </p:spPr>
        <p:txBody>
          <a:bodyPr>
            <a:normAutofit/>
          </a:bodyPr>
          <a:lstStyle/>
          <a:p>
            <a:pPr algn="l">
              <a:lnSpc>
                <a:spcPct val="150000"/>
              </a:lnSpc>
            </a:pPr>
            <a:r>
              <a:rPr kumimoji="0" lang="nl-NL" sz="3600" i="0" u="none" strike="noStrike" kern="1200" cap="none" spc="0" normalizeH="0" baseline="0" noProof="0" dirty="0">
                <a:ln>
                  <a:noFill/>
                </a:ln>
                <a:effectLst/>
                <a:uLnTx/>
                <a:uFillTx/>
                <a:latin typeface="+mn-lt"/>
                <a:ea typeface="Calibri" panose="020F0502020204030204" pitchFamily="34" charset="0"/>
                <a:cs typeface="Times New Roman" panose="02020603050405020304" pitchFamily="18" charset="0"/>
              </a:rPr>
              <a:t>Racisme volgens </a:t>
            </a:r>
            <a:r>
              <a:rPr kumimoji="0" lang="nl-NL" sz="3600" i="0" u="none" strike="noStrike" kern="1200" cap="none" spc="0" normalizeH="0" baseline="0" noProof="0" dirty="0" err="1">
                <a:ln>
                  <a:noFill/>
                </a:ln>
                <a:effectLst/>
                <a:uLnTx/>
                <a:uFillTx/>
                <a:latin typeface="+mn-lt"/>
                <a:ea typeface="Calibri" panose="020F0502020204030204" pitchFamily="34" charset="0"/>
                <a:cs typeface="Times New Roman" panose="02020603050405020304" pitchFamily="18" charset="0"/>
              </a:rPr>
              <a:t>Merriam</a:t>
            </a:r>
            <a:r>
              <a:rPr kumimoji="0" lang="nl-NL" sz="3600" i="0" u="none" strike="noStrike" kern="1200" cap="none" spc="0" normalizeH="0" baseline="0" noProof="0" dirty="0">
                <a:ln>
                  <a:noFill/>
                </a:ln>
                <a:effectLst/>
                <a:uLnTx/>
                <a:uFillTx/>
                <a:latin typeface="+mn-lt"/>
                <a:ea typeface="Calibri" panose="020F0502020204030204" pitchFamily="34" charset="0"/>
                <a:cs typeface="Times New Roman" panose="02020603050405020304" pitchFamily="18" charset="0"/>
              </a:rPr>
              <a:t>-Webster:</a:t>
            </a:r>
            <a:br>
              <a:rPr kumimoji="0" lang="nl-NL" sz="3600" i="0" u="none" strike="noStrike" kern="1200" cap="none" spc="0" normalizeH="0" baseline="0" noProof="0" dirty="0">
                <a:ln>
                  <a:noFill/>
                </a:ln>
                <a:effectLst/>
                <a:uLnTx/>
                <a:uFillTx/>
                <a:latin typeface="+mn-lt"/>
                <a:ea typeface="Calibri" panose="020F0502020204030204" pitchFamily="34" charset="0"/>
                <a:cs typeface="Times New Roman" panose="02020603050405020304" pitchFamily="18" charset="0"/>
              </a:rPr>
            </a:br>
            <a:r>
              <a:rPr kumimoji="0" lang="nl-NL" sz="2400" b="0" i="1" u="none" strike="noStrike" kern="1200" cap="none" spc="0" normalizeH="0" baseline="0" noProof="0" dirty="0">
                <a:ln>
                  <a:noFill/>
                </a:ln>
                <a:solidFill>
                  <a:srgbClr val="8F5BAB"/>
                </a:solidFill>
                <a:effectLst/>
                <a:uLnTx/>
                <a:uFillTx/>
                <a:latin typeface="+mn-lt"/>
                <a:ea typeface="Calibri" panose="020F0502020204030204" pitchFamily="34" charset="0"/>
                <a:cs typeface="Times New Roman" panose="02020603050405020304" pitchFamily="18" charset="0"/>
              </a:rPr>
              <a:t>(Amerikaans woordenboek)</a:t>
            </a:r>
            <a:br>
              <a:rPr kumimoji="0" lang="nl-NL" sz="2400" b="0" i="1" u="none" strike="noStrike" kern="1200" cap="none" spc="0" normalizeH="0" baseline="0" noProof="0" dirty="0">
                <a:ln>
                  <a:noFill/>
                </a:ln>
                <a:solidFill>
                  <a:srgbClr val="8F5BAB"/>
                </a:solidFill>
                <a:effectLst/>
                <a:uLnTx/>
                <a:uFillTx/>
                <a:latin typeface="+mn-lt"/>
                <a:ea typeface="Calibri" panose="020F0502020204030204" pitchFamily="34" charset="0"/>
                <a:cs typeface="Times New Roman" panose="02020603050405020304" pitchFamily="18" charset="0"/>
              </a:rPr>
            </a:br>
            <a:br>
              <a:rPr kumimoji="0" lang="nl-NL" sz="2400" b="0" i="1" u="none" strike="noStrike" kern="1200" cap="none" spc="0" normalizeH="0" baseline="0" noProof="0" dirty="0">
                <a:ln>
                  <a:noFill/>
                </a:ln>
                <a:solidFill>
                  <a:srgbClr val="8F5BAB"/>
                </a:solidFill>
                <a:effectLst/>
                <a:uLnTx/>
                <a:uFillTx/>
                <a:latin typeface="+mn-lt"/>
                <a:ea typeface="Calibri" panose="020F0502020204030204" pitchFamily="34" charset="0"/>
                <a:cs typeface="Times New Roman" panose="02020603050405020304" pitchFamily="18" charset="0"/>
              </a:rPr>
            </a:br>
            <a:r>
              <a:rPr kumimoji="0" lang="nl-NL" sz="2400" b="0" i="0" u="none" strike="noStrike" kern="1200" cap="none" spc="0" normalizeH="0" baseline="0" noProof="0" dirty="0">
                <a:ln>
                  <a:noFill/>
                </a:ln>
                <a:solidFill>
                  <a:srgbClr val="8F5BAB"/>
                </a:solidFill>
                <a:effectLst/>
                <a:uLnTx/>
                <a:uFillTx/>
                <a:latin typeface="+mn-lt"/>
                <a:ea typeface="Calibri" panose="020F0502020204030204" pitchFamily="34" charset="0"/>
                <a:cs typeface="Times New Roman" panose="02020603050405020304" pitchFamily="18" charset="0"/>
              </a:rPr>
              <a:t>	Racisme is de systematische onderdrukking van een raciale groep tot het 	sociale, economische en politieke voordeel van een ander</a:t>
            </a:r>
            <a:endParaRPr lang="nl-NL" sz="3600" dirty="0">
              <a:solidFill>
                <a:srgbClr val="8F5BAB"/>
              </a:solidFill>
              <a:latin typeface="+mn-lt"/>
            </a:endParaRP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74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p:txBody>
          <a:bodyPr>
            <a:normAutofit/>
          </a:bodyPr>
          <a:lstStyle/>
          <a:p>
            <a:pPr algn="l"/>
            <a:r>
              <a:rPr lang="nl-NL" sz="3600" dirty="0">
                <a:latin typeface="+mn-lt"/>
              </a:rPr>
              <a:t>2) Welke vormen van racisme zijn er?</a:t>
            </a: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50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FEC-1FAA-0D9C-98DE-F50BBC873F28}"/>
              </a:ext>
            </a:extLst>
          </p:cNvPr>
          <p:cNvSpPr>
            <a:spLocks noGrp="1"/>
          </p:cNvSpPr>
          <p:nvPr>
            <p:ph type="title"/>
          </p:nvPr>
        </p:nvSpPr>
        <p:spPr>
          <a:xfrm>
            <a:off x="838200" y="1158875"/>
            <a:ext cx="10515600" cy="4540249"/>
          </a:xfrm>
        </p:spPr>
        <p:txBody>
          <a:bodyPr>
            <a:normAutofit/>
          </a:bodyPr>
          <a:lstStyle/>
          <a:p>
            <a:pPr algn="l">
              <a:lnSpc>
                <a:spcPct val="150000"/>
              </a:lnSpc>
            </a:pPr>
            <a:r>
              <a:rPr lang="nl-NL" sz="3600" dirty="0">
                <a:latin typeface="+mn-lt"/>
              </a:rPr>
              <a:t>Er wordt onderscheid gemaakt tussen:</a:t>
            </a:r>
            <a:br>
              <a:rPr lang="nl-NL" sz="2400" dirty="0">
                <a:latin typeface="+mn-lt"/>
              </a:rPr>
            </a:br>
            <a:r>
              <a:rPr lang="nl-NL" sz="2400" b="0" dirty="0">
                <a:solidFill>
                  <a:srgbClr val="8F5BAB"/>
                </a:solidFill>
                <a:latin typeface="+mn-lt"/>
              </a:rPr>
              <a:t>a)	</a:t>
            </a:r>
            <a:r>
              <a:rPr lang="nl-NL" sz="2400" b="0" u="sng" dirty="0">
                <a:solidFill>
                  <a:srgbClr val="8F5BAB"/>
                </a:solidFill>
                <a:latin typeface="+mn-lt"/>
              </a:rPr>
              <a:t>Persoonlijk racisme</a:t>
            </a:r>
            <a:r>
              <a:rPr lang="nl-NL" sz="2400" b="0" dirty="0">
                <a:solidFill>
                  <a:srgbClr val="8F5BAB"/>
                </a:solidFill>
                <a:latin typeface="+mn-lt"/>
              </a:rPr>
              <a:t>: intimidatie, uitsluiting, discriminatie, haat en geweld 	van de ene persoon naar de ander</a:t>
            </a:r>
            <a:br>
              <a:rPr lang="nl-NL" sz="2400" b="0" dirty="0">
                <a:solidFill>
                  <a:srgbClr val="8F5BAB"/>
                </a:solidFill>
                <a:latin typeface="+mn-lt"/>
              </a:rPr>
            </a:br>
            <a:r>
              <a:rPr lang="nl-NL" sz="2400" b="0" dirty="0">
                <a:solidFill>
                  <a:srgbClr val="8F5BAB"/>
                </a:solidFill>
                <a:latin typeface="+mn-lt"/>
              </a:rPr>
              <a:t>b) 	</a:t>
            </a:r>
            <a:r>
              <a:rPr lang="nl-NL" sz="2400" b="0" u="sng" dirty="0">
                <a:solidFill>
                  <a:srgbClr val="8F5BAB"/>
                </a:solidFill>
                <a:latin typeface="+mn-lt"/>
              </a:rPr>
              <a:t>Institutioneel racisme</a:t>
            </a:r>
            <a:r>
              <a:rPr lang="nl-NL" sz="2400" b="0" dirty="0">
                <a:solidFill>
                  <a:srgbClr val="8F5BAB"/>
                </a:solidFill>
                <a:latin typeface="+mn-lt"/>
              </a:rPr>
              <a:t>: het systeem van ongeschreven wetten dat nadelig is 	voor bepaalde groepen (in onderwijs, politie, overheid, werk, kerk, </a:t>
            </a:r>
            <a:r>
              <a:rPr lang="nl-NL" sz="2400" b="0" dirty="0" err="1">
                <a:solidFill>
                  <a:srgbClr val="8F5BAB"/>
                </a:solidFill>
                <a:latin typeface="+mn-lt"/>
              </a:rPr>
              <a:t>etc</a:t>
            </a:r>
            <a:r>
              <a:rPr lang="nl-NL" sz="2400" b="0" dirty="0">
                <a:solidFill>
                  <a:srgbClr val="8F5BAB"/>
                </a:solidFill>
                <a:latin typeface="+mn-lt"/>
              </a:rPr>
              <a:t>) </a:t>
            </a:r>
            <a:br>
              <a:rPr lang="nl-NL" sz="2400" b="0" dirty="0">
                <a:solidFill>
                  <a:srgbClr val="8F5BAB"/>
                </a:solidFill>
                <a:latin typeface="+mn-lt"/>
              </a:rPr>
            </a:br>
            <a:r>
              <a:rPr lang="nl-NL" sz="2400" b="0" dirty="0">
                <a:solidFill>
                  <a:srgbClr val="8F5BAB"/>
                </a:solidFill>
                <a:latin typeface="+mn-lt"/>
              </a:rPr>
              <a:t>c) 	</a:t>
            </a:r>
            <a:r>
              <a:rPr lang="nl-NL" sz="2400" b="0" u="sng" dirty="0">
                <a:solidFill>
                  <a:srgbClr val="8F5BAB"/>
                </a:solidFill>
                <a:latin typeface="+mn-lt"/>
              </a:rPr>
              <a:t>Geïnternaliseerd racisme</a:t>
            </a:r>
            <a:r>
              <a:rPr lang="nl-NL" sz="2400" b="0" dirty="0">
                <a:solidFill>
                  <a:srgbClr val="8F5BAB"/>
                </a:solidFill>
                <a:latin typeface="+mn-lt"/>
              </a:rPr>
              <a:t>: dit komt voor bij mensen die het idee van 	minderwaardigheid voor zichzelf hebben overgenomen</a:t>
            </a:r>
            <a:endParaRPr lang="nl-NL" sz="3600" dirty="0">
              <a:solidFill>
                <a:srgbClr val="8F5BAB"/>
              </a:solidFill>
              <a:latin typeface="+mn-lt"/>
            </a:endParaRPr>
          </a:p>
        </p:txBody>
      </p:sp>
      <p:sp>
        <p:nvSpPr>
          <p:cNvPr id="7" name="Slide Number Placeholder 6">
            <a:extLst>
              <a:ext uri="{FF2B5EF4-FFF2-40B4-BE49-F238E27FC236}">
                <a16:creationId xmlns:a16="http://schemas.microsoft.com/office/drawing/2014/main" id="{728D13C1-0BD2-6945-5415-237DF7F39A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8216-EE17-EC4E-A680-5E5F81E098C2}"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4061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fc4095a-c1a4-42d2-bac5-f248310b6a1b" xsi:nil="true"/>
    <lcf76f155ced4ddcb4097134ff3c332f xmlns="31592a36-90d2-43d3-9e31-f402f0c6414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A5C8D2FE49D84E8C7E262B42F26F0E" ma:contentTypeVersion="17" ma:contentTypeDescription="Create a new document." ma:contentTypeScope="" ma:versionID="b40b85072909ac801ad54f41af31149f">
  <xsd:schema xmlns:xsd="http://www.w3.org/2001/XMLSchema" xmlns:xs="http://www.w3.org/2001/XMLSchema" xmlns:p="http://schemas.microsoft.com/office/2006/metadata/properties" xmlns:ns2="31592a36-90d2-43d3-9e31-f402f0c64143" xmlns:ns3="4fc4095a-c1a4-42d2-bac5-f248310b6a1b" targetNamespace="http://schemas.microsoft.com/office/2006/metadata/properties" ma:root="true" ma:fieldsID="695e5e951f03fc1956de9bdcf525f624" ns2:_="" ns3:_="">
    <xsd:import namespace="31592a36-90d2-43d3-9e31-f402f0c64143"/>
    <xsd:import namespace="4fc4095a-c1a4-42d2-bac5-f248310b6a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92a36-90d2-43d3-9e31-f402f0c641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17e850-ed7d-48db-900b-bbfe236ff1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c4095a-c1a4-42d2-bac5-f248310b6a1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360ccf-c5e5-4f78-ab89-b8fa37b14406}" ma:internalName="TaxCatchAll" ma:showField="CatchAllData" ma:web="4fc4095a-c1a4-42d2-bac5-f248310b6a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6F6010-DC49-4042-B25D-B70BBBDD1F04}">
  <ds:schemaRefs>
    <ds:schemaRef ds:uri="http://schemas.microsoft.com/office/2006/metadata/properties"/>
    <ds:schemaRef ds:uri="http://schemas.microsoft.com/office/infopath/2007/PartnerControls"/>
    <ds:schemaRef ds:uri="7fd06861-8da3-4502-9c08-72304f95b36b"/>
    <ds:schemaRef ds:uri="816810c2-caf7-4435-9dfe-5ecfcc09e23c"/>
    <ds:schemaRef ds:uri="4fc4095a-c1a4-42d2-bac5-f248310b6a1b"/>
    <ds:schemaRef ds:uri="31592a36-90d2-43d3-9e31-f402f0c64143"/>
  </ds:schemaRefs>
</ds:datastoreItem>
</file>

<file path=customXml/itemProps2.xml><?xml version="1.0" encoding="utf-8"?>
<ds:datastoreItem xmlns:ds="http://schemas.openxmlformats.org/officeDocument/2006/customXml" ds:itemID="{00DFA990-DA46-4608-9864-6EB89513D61E}">
  <ds:schemaRefs>
    <ds:schemaRef ds:uri="http://schemas.microsoft.com/sharepoint/v3/contenttype/forms"/>
  </ds:schemaRefs>
</ds:datastoreItem>
</file>

<file path=customXml/itemProps3.xml><?xml version="1.0" encoding="utf-8"?>
<ds:datastoreItem xmlns:ds="http://schemas.openxmlformats.org/officeDocument/2006/customXml" ds:itemID="{E4CD6B31-C614-47CA-8C16-B07FD2062C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592a36-90d2-43d3-9e31-f402f0c64143"/>
    <ds:schemaRef ds:uri="4fc4095a-c1a4-42d2-bac5-f248310b6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2661</Words>
  <Application>Microsoft Office PowerPoint</Application>
  <PresentationFormat>Breedbeeld</PresentationFormat>
  <Paragraphs>109</Paragraphs>
  <Slides>47</Slides>
  <Notes>3</Notes>
  <HiddenSlides>0</HiddenSlides>
  <MMClips>5</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47</vt:i4>
      </vt:variant>
    </vt:vector>
  </HeadingPairs>
  <TitlesOfParts>
    <vt:vector size="53" baseType="lpstr">
      <vt:lpstr>Arial</vt:lpstr>
      <vt:lpstr>Calibri</vt:lpstr>
      <vt:lpstr>Calibri Light</vt:lpstr>
      <vt:lpstr>1_Office Theme</vt:lpstr>
      <vt:lpstr>Office Theme</vt:lpstr>
      <vt:lpstr>2_Office Theme</vt:lpstr>
      <vt:lpstr>Meer kleur in de kerk</vt:lpstr>
      <vt:lpstr>PowerPoint-presentatie</vt:lpstr>
      <vt:lpstr>Les 2:  De ongemakkelijke realiteit   Na deze les kan je verschillende vormen van racisme op allerlei plekken   in kerk en samenleving herkennen    2.1 Test je kennis   2.2 Blik terug op de films   2.3  Bekijk jouw kerk   2.4 Open de Bijbel   2.5 Sluit hoopvol af  </vt:lpstr>
      <vt:lpstr>De toekomst is hoopvol; we zijn op weg naar de interculturele wereld waar volken in eenheid samenleven De realiteit is ongemakkelijk; we hebben         hier en nu te maken met                     vooroordelen en                                           vijandschap …</vt:lpstr>
      <vt:lpstr>1) Wat is racisme?</vt:lpstr>
      <vt:lpstr>Racisme volgens de Dikke van Dale: a)  Opvatting dat mensen met een bepaalde huidskleur beter zouden zijn dan  mensen met een andere kleur, gebruikt als rechtvaardiging om mensen met  een andere kleur slecht te behandelen b) Discriminatie op grond van huidskleur = rassendiscriminatie</vt:lpstr>
      <vt:lpstr>Racisme volgens Merriam-Webster: (Amerikaans woordenboek)   Racisme is de systematische onderdrukking van een raciale groep tot het  sociale, economische en politieke voordeel van een ander</vt:lpstr>
      <vt:lpstr>2) Welke vormen van racisme zijn er?</vt:lpstr>
      <vt:lpstr>Er wordt onderscheid gemaakt tussen: a) Persoonlijk racisme: intimidatie, uitsluiting, discriminatie, haat en geweld  van de ene persoon naar de ander b)  Institutioneel racisme: het systeem van ongeschreven wetten dat nadelig is  voor bepaalde groepen (in onderwijs, politie, overheid, werk, kerk, etc)  c)  Geïnternaliseerd racisme: dit komt voor bij mensen die het idee van  minderwaardigheid voor zichzelf hebben overgenomen</vt:lpstr>
      <vt:lpstr>3) Wat is wit privilege?</vt:lpstr>
      <vt:lpstr>Wit privilege is het voordeel dat de ene groep heeft ten opzichte van de andere groep  Wit privilege  = weg kunnen lopen van racisme   = een cursus volgen over racisme in plaats van het te ervaren   = jezelf overal terugzien: in de media, mode, magazines</vt:lpstr>
      <vt:lpstr>4) Wat toont de racismepiramide?</vt:lpstr>
      <vt:lpstr>Racisme begint bij onverschilligheid. Zolang de                                                         meerderheid zich er niet tegen uitspreekt kunnen                                                        andere vormen van racisme blijven bestaan. Dat                                                            eindigt bij genocide, zoals bijvoorbeeld de Holocaust.</vt:lpstr>
      <vt:lpstr>5) Waarover gaat het ‘poppenexperiment’?</vt:lpstr>
      <vt:lpstr>PowerPoint-presentatie</vt:lpstr>
      <vt:lpstr>Les 2:  De ongemakkelijke realiteit   Na deze les kan je verschillende vormen van racisme op allerlei plekken   in kerk en samenleving herkennen    2.1 Test je kennis   2.2 Blik terug op de films   2.3  Bekijk jouw kerk   2.4 Open de Bijbel   2.5 Sluit hoopvol af  </vt:lpstr>
      <vt:lpstr>Films  Bespreek de films die jullie hebben bekeken  1) Welke onderdelen uit de piramide heb jij gezien?  2) Wat was voor jou een nieuw inzicht?  3) Hoe heeft het jou geraakt?                               </vt:lpstr>
      <vt:lpstr>Les 2:  De ongemakkelijke realiteit   Na deze les kan je verschillende vormen van racisme op allerlei plekken   in kerk en samenleving herkennen    2.1 Test je kennis   2.2 Blik terug op de films   2.3  Bekijk jouw kerk   2.4 Open de Bijbel   2.5 Sluit hoopvol af  </vt:lpstr>
      <vt:lpstr>PowerPoint-presentatie</vt:lpstr>
      <vt:lpstr>Bespreek 1) Wat valt je op aan het verhaal van Michelle? 2) Welke voorbeelden van institutioneel racisme ken je zelf? 3) In hoeverre lijkt jouw kerk op het hotel dat Michele noemde?  - Hoe divers is jullie gemeenschap?   - Wat zou daarvan de reden kunnen zijn?</vt:lpstr>
      <vt:lpstr>Les 2:  De ongemakkelijke realiteit   Na deze les kan je verschillende vormen van racisme op allerlei plekken   in kerk en samenleving herkennen    2.1 Test je kennis   2.2 Blik terug op de films   2.3  Bekijk jouw kerk   2.4 Open de Bijbel   2.5 Sluit hoopvol af  </vt:lpstr>
      <vt:lpstr> Lees Handelingen 10:1-16</vt:lpstr>
      <vt:lpstr>1 Een van de inwoners van Caesarea was een centurio van de Italiaanse cohort, die Cornelius heette. 2 Hij was een vroom man die, samen met zijn huisgenoten, God vereerde. Hij gaf uit barmhartigheid veel geld aan het volk en bad veelvuldig tot God. 3 Op een dag kreeg hij omstreeks het negende uur een visioen, waarin hij duidelijk zag hoe een engel van God zijn huis binnenkwam. Hij hoorde hem zeggen: ‘Cornelius!’ 4 Hij staarde de engel verschrikt aan en vroeg: ‘Wat is er, heer?’ De engel antwoordde: ‘Je gebeden en giften zijn door God opgemerkt .              Handelingen 10:1-4</vt:lpstr>
      <vt:lpstr>5 Stuur daarom een paar van je mannen naar Joppe om een zekere Simon te halen, die ook wel Petrus wordt genoemd. 6 Hij verblijft bij een leerlooier die eveneens Simon heet en in een huis aan zee woont.’ 7 Toen de engel die met hem had gesproken was weggegaan, liet Cornelius twee dienaren bij zich komen en een vrome soldaat uit zijn gevolg. 8 Nadat hij had uitgelegd waar het om ging, stuurde hij hen naar Joppe.  9 De volgende dag, nog voordat de afgezanten van Cornelius in Joppe waren aangekomen, ging Petrus omstreeks het middaguur naar het dak van het huis om daar te bidden.                     Handelingen 10:5-9</vt:lpstr>
      <vt:lpstr>10 Maar hij kreeg honger en wilde iets eten. Terwijl er eten voor hem werd klaargemaakt, werd hij gegrepen door een visioen. 11 Hij zag hoe vanuit de geopende hemel een voorwerp dat op een groot linnen kleed leek aan vier punten op de aarde werd neergelaten. 12 Op het kleed bevonden zich alle lopende en kruipende dieren van de aarde en alle vogels van de hemel. 13 Hij hoorde een stem zeggen: ‘Ga je gang, Petrus, slacht en eet.’ 14 Maar Petrus antwoordde: ‘Nee, Heer, in geen geval, want ik heb nog nooit iets gegeten dat verwerpelijk of onrein is.’                         Handelingen 10:9-14</vt:lpstr>
      <vt:lpstr>15 En voor de tweede maal hoorde hij de stem: ‘Wat God rein heeft verklaard, zul jij niet als verwerpelijk beschouwen.’ 16 Tot driemaal toe hoorde hij de stem, en direct daarna werd het voorwerp weer in de hemel opgenomen.                           Handelingen 10:15-16</vt:lpstr>
      <vt:lpstr> Bespreek  Hoe bereidt God de Jood Petrus voor op contact met de Romein Cornelius?  Bij wie stap jij nooit over de drempel? En welke vooroordelen heb jij? </vt:lpstr>
      <vt:lpstr>PowerPoint-presentatie</vt:lpstr>
      <vt:lpstr>17 Petrus vroeg zich verbijsterd af wat de betekenis kon zijn van het visioen dat hij had gezien. Juist op dat moment arriveerden de afgezanten van Cornelius bij de poort, nadat ze overal navraag hadden gedaan naar het huis van Simon. 18 Ze trokken door geroep de aandacht van de bewoners en vroegen of Simon Petrus in dit huis verbleef. 19 Terwijl Petrus nog nadacht over het visioen, zei de Geest tegen hem: ‘Er zijn hier drie mannen die naar je op zoek zijn. 20 Ga meteen naar beneden en ga zonder aarzelen met hen mee, want Ik heb hen gezonden.               Handelingen 10:17-20</vt:lpstr>
      <vt:lpstr>21 Petrus ging naar beneden en zei tegen de mannen: ‘Ik ben degene die u zoekt. Wat is de reden van uw komst?’ 22 Ze antwoordden: ‘Cornelius, een centurio, een rechtvaardig man die God vereert en bij het hele Joodse volk in aanzien staat, heeft van een heilige engel opdracht gekregen u naar zijn huis te laten komen om te luisteren naar wat u te zeggen hebt.’ 23 Daarop nodigde Petrus de mannen uit om binnen te komen en bood hun onderdak. De volgende dag ging hij samen met hen op weg, en enkele gelovigen uit Joppe gingen met hem mee.               Handelingen 10:21-23</vt:lpstr>
      <vt:lpstr>24 Een dag later kwam hij in Caesarea aan, waar hij werd opgewacht door Cornelius, die zijn familieleden en zijn naaste vrienden bijeen had geroepen. 25 Toen Petrus het huis wilde binnengaan, kwam Cornelius hem tegemoet, en hij wierp zich in aanbidding neer aan zijn voeten. 26 Maar Petrus hielp hem overeind en zei: ‘Sta op. Ik ben ook maar een mens.’ 27 Al pratend met Cornelius ging hij naar binnen, waar hij een groot aantal mensen aantrof.                    Handelingen 10:24-27</vt:lpstr>
      <vt:lpstr>28 Hij zei tegen hen: ‘U weet dat het Joden verboden is met niet-Joden om te gaan en dat ze niet bij hen aan huis mogen komen, maar God heeft me duidelijk gemaakt dat ik geen enkel mens als verwerpelijk of onrein mag beschouwen. 29 Daarom heb ik me niet verzet toen ik naar u toe werd gestuurd. Mag ik weten waarom u mij hebt laten komen?’ 30 Cornelius antwoordde: ‘Vier dagen geleden zei ik op ditzelfde tijdstip in mijn huis het namiddaggebed toen er opeens een man in een stralend gewaad voor me stond, 31 die me als volgt toesprak: “Cornelius, je gebed is verhoord en God heeft je giften van barmhartigheid aanvaard.             Handelingen 10:28-31</vt:lpstr>
      <vt:lpstr>32 Stuur daarom iemand naar Joppe om Simon, die ook Petrus genoemd wordt, te laten komen; hij verblijft bij Simon, de leerlooier, in een huis aan zee.” 33 Ik heb meteen een paar mannen naar u toe gestuurd, en het is goed dat u gekomen bent. We zijn hier ten overstaan van God bijeen om te luisteren naar alles wat u door de Heer is opgedragen.’                     Handelingen 10:32-33</vt:lpstr>
      <vt:lpstr>34 Daarop nam Petrus het woord en zei: ‘Nu begrijp ik pas goed dat God geen onderscheid maakt tussen mensen, 35 maar zich het lot aantrekt van iedereen, uit welk volk dan ook, die Hem vereert en rechtvaardig handelt. 36 God heeft aan de Israëlieten bekendgemaakt dat Hij door Jezus Christus het goede nieuws van de vrede is komen brengen. Deze Jezus is de Heer van alle mensen.                         Handelingen 10:34-36</vt:lpstr>
      <vt:lpstr> Bespreek  Wanneer begrijpt Petrus Gods bedoeling pas echt                                       (vs.17,19,28 en vooral 34-36)?   En wat zegt dit ons nu? </vt:lpstr>
      <vt:lpstr>PowerPoint-presentatie</vt:lpstr>
      <vt:lpstr>1 De apostelen en de gemeenteleden in Judea hoorden dat ook niet-Joden Gods woord hadden aanvaard. 2 Toen Petrus terugkwam in Jeruzalem, spraken de Joodse gelovigen hem hierover aan 3 en verweten hem dat hij onbesnedenen had bezocht en samen met hen had gegeten.                             Handelingen 11:1-3</vt:lpstr>
      <vt:lpstr>PowerPoint-presentatie</vt:lpstr>
      <vt:lpstr>11 Maar toen Kefas in Antiochië was, heb ik me openlijk tegen hem verzet, want zijn gedrag was verwerpelijk. 12 Hij at altijd mee met de niet-Joden, maar toen er afgezanten van Jakobus kwamen, trok hij zich terug en at hij apart, uit angst voor de kring van de besnedenen. 13 De andere Joden gedroegen zich net zo schijnheilig als hij, en zelfs Barnabas deed mee met hun huichelarij. 14 Toen ik zag dat ze niet de rechte weg naar het ware evangelie bewandelden, zei ik tegen Kefas, in aanwezigheid van iedereen: ‘Als jij, hoewel je een Jood bent, niet volgens de Joodse gebruiken leeft maar volgens die van de andere volken, hoe kun je dan niet-Joden dwingen om als Joden te leven?’                 Galaten 2:11-14</vt:lpstr>
      <vt:lpstr> Bespreek  Hoe reageert de kerk in Jeruzalem op Petrus’ omgang met de heidenen  en wat doet dit, later in zijn leven, met Petrus?  Welke rol speelt schaamte en angst bij jou in de omgang met anderen?</vt:lpstr>
      <vt:lpstr>Les 2:  De ongemakkelijke realiteit   Na deze les kan je verschillende vormen van racisme op allerlei plekken   in kerk en samenleving herkennen    2.1 Test je kennis   2.2 Blik terug op de films   2.3  Bekijk jouw kerk   2.4 Open de Bijbel   2.5 Sluit hoopvol af  </vt:lpstr>
      <vt:lpstr>PowerPoint-presentatie</vt:lpstr>
      <vt:lpstr>Luisteren  Wees stil en overdenk deze les   Bespreek wat de Heer je heeft laten zien   en wat je daarmee wilt doen   Breng dit in gebed en belijd zonden op het gebied van racisme en  discriminatie; vraag om Gods hulp bij het leggen van contacten   </vt:lpstr>
      <vt:lpstr>PowerPoint-presentatie</vt:lpstr>
      <vt:lpstr>In de komende tijd gaan jullie contact leggen  1) Ga na waar je mensen van andere culturele achtergronden kunt vinden 2) Nodig iemand uit voor een ontmoeting; eet, wandel, drink koffie 3) Bedenk wat je wilt vertellen en formuleer een paar vragen voor de ander   En vooral: heb plezier!</vt:lpstr>
      <vt:lpstr>PowerPoint-presentatie</vt:lpstr>
      <vt:lpstr>Tot de volgende keer!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Meer kleur in de kerk</dc:title>
  <dc:creator>Hans Euser</dc:creator>
  <cp:lastModifiedBy>Ingrid Plantinga</cp:lastModifiedBy>
  <cp:revision>15</cp:revision>
  <dcterms:created xsi:type="dcterms:W3CDTF">2023-05-13T15:34:11Z</dcterms:created>
  <dcterms:modified xsi:type="dcterms:W3CDTF">2025-11-06T13:39:59Z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0x010100B1A5C8D2FE49D84E8C7E262B42F26F0E</vt:lpwstr>
  </property>
</Properties>
</file>