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648" r:id="rId5"/>
  </p:sldMasterIdLst>
  <p:notesMasterIdLst>
    <p:notesMasterId r:id="rId39"/>
  </p:notesMasterIdLst>
  <p:sldIdLst>
    <p:sldId id="258" r:id="rId6"/>
    <p:sldId id="261" r:id="rId7"/>
    <p:sldId id="304" r:id="rId8"/>
    <p:sldId id="262" r:id="rId9"/>
    <p:sldId id="308" r:id="rId10"/>
    <p:sldId id="263" r:id="rId11"/>
    <p:sldId id="309" r:id="rId12"/>
    <p:sldId id="314" r:id="rId13"/>
    <p:sldId id="329" r:id="rId14"/>
    <p:sldId id="267" r:id="rId15"/>
    <p:sldId id="315" r:id="rId16"/>
    <p:sldId id="318" r:id="rId17"/>
    <p:sldId id="293" r:id="rId18"/>
    <p:sldId id="319" r:id="rId19"/>
    <p:sldId id="264" r:id="rId20"/>
    <p:sldId id="320" r:id="rId21"/>
    <p:sldId id="321" r:id="rId22"/>
    <p:sldId id="322" r:id="rId23"/>
    <p:sldId id="323" r:id="rId24"/>
    <p:sldId id="324" r:id="rId25"/>
    <p:sldId id="325" r:id="rId26"/>
    <p:sldId id="312" r:id="rId27"/>
    <p:sldId id="316" r:id="rId28"/>
    <p:sldId id="326" r:id="rId29"/>
    <p:sldId id="330" r:id="rId30"/>
    <p:sldId id="272" r:id="rId31"/>
    <p:sldId id="328" r:id="rId32"/>
    <p:sldId id="317" r:id="rId33"/>
    <p:sldId id="273" r:id="rId34"/>
    <p:sldId id="274" r:id="rId35"/>
    <p:sldId id="292" r:id="rId36"/>
    <p:sldId id="327" r:id="rId37"/>
    <p:sldId id="275"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5BAB"/>
    <a:srgbClr val="790080"/>
    <a:srgbClr val="FBD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62FE7-006D-4763-AB7F-B366B367A3CE}" v="4" dt="2025-11-06T13:46:08.29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4" autoAdjust="0"/>
    <p:restoredTop sz="94660"/>
  </p:normalViewPr>
  <p:slideViewPr>
    <p:cSldViewPr snapToGrid="0">
      <p:cViewPr varScale="1">
        <p:scale>
          <a:sx n="78" d="100"/>
          <a:sy n="78" d="100"/>
        </p:scale>
        <p:origin x="105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rid Plantinga" userId="873b2c08-af5e-43a0-9955-460fea990bd1" providerId="ADAL" clId="{0EC62FE7-006D-4763-AB7F-B366B367A3CE}"/>
    <pc:docChg chg="delSld modSld">
      <pc:chgData name="Ingrid Plantinga" userId="873b2c08-af5e-43a0-9955-460fea990bd1" providerId="ADAL" clId="{0EC62FE7-006D-4763-AB7F-B366B367A3CE}" dt="2025-11-06T13:46:34.600" v="59" actId="47"/>
      <pc:docMkLst>
        <pc:docMk/>
      </pc:docMkLst>
      <pc:sldChg chg="addSp modSp mod modAnim">
        <pc:chgData name="Ingrid Plantinga" userId="873b2c08-af5e-43a0-9955-460fea990bd1" providerId="ADAL" clId="{0EC62FE7-006D-4763-AB7F-B366B367A3CE}" dt="2025-11-06T13:41:10.835" v="2" actId="1076"/>
        <pc:sldMkLst>
          <pc:docMk/>
          <pc:sldMk cId="738609688" sldId="261"/>
        </pc:sldMkLst>
        <pc:picChg chg="add mod">
          <ac:chgData name="Ingrid Plantinga" userId="873b2c08-af5e-43a0-9955-460fea990bd1" providerId="ADAL" clId="{0EC62FE7-006D-4763-AB7F-B366B367A3CE}" dt="2025-11-06T13:41:10.835" v="2" actId="1076"/>
          <ac:picMkLst>
            <pc:docMk/>
            <pc:sldMk cId="738609688" sldId="261"/>
            <ac:picMk id="3" creationId="{25ADDEC8-BEBF-604C-3706-05C8C06F0399}"/>
          </ac:picMkLst>
        </pc:picChg>
      </pc:sldChg>
      <pc:sldChg chg="addSp modSp mod modAnim">
        <pc:chgData name="Ingrid Plantinga" userId="873b2c08-af5e-43a0-9955-460fea990bd1" providerId="ADAL" clId="{0EC62FE7-006D-4763-AB7F-B366B367A3CE}" dt="2025-11-06T13:42:05.374" v="5" actId="1076"/>
        <pc:sldMkLst>
          <pc:docMk/>
          <pc:sldMk cId="4089988042" sldId="292"/>
        </pc:sldMkLst>
        <pc:picChg chg="add mod">
          <ac:chgData name="Ingrid Plantinga" userId="873b2c08-af5e-43a0-9955-460fea990bd1" providerId="ADAL" clId="{0EC62FE7-006D-4763-AB7F-B366B367A3CE}" dt="2025-11-06T13:42:05.374" v="5" actId="1076"/>
          <ac:picMkLst>
            <pc:docMk/>
            <pc:sldMk cId="4089988042" sldId="292"/>
            <ac:picMk id="3" creationId="{408DF291-1074-CCF8-0D90-C63CA7C7C61E}"/>
          </ac:picMkLst>
        </pc:picChg>
      </pc:sldChg>
      <pc:sldChg chg="addSp modSp mod modAnim">
        <pc:chgData name="Ingrid Plantinga" userId="873b2c08-af5e-43a0-9955-460fea990bd1" providerId="ADAL" clId="{0EC62FE7-006D-4763-AB7F-B366B367A3CE}" dt="2025-11-06T13:44:14.129" v="8" actId="1076"/>
        <pc:sldMkLst>
          <pc:docMk/>
          <pc:sldMk cId="371790206" sldId="329"/>
        </pc:sldMkLst>
        <pc:picChg chg="add mod">
          <ac:chgData name="Ingrid Plantinga" userId="873b2c08-af5e-43a0-9955-460fea990bd1" providerId="ADAL" clId="{0EC62FE7-006D-4763-AB7F-B366B367A3CE}" dt="2025-11-06T13:44:14.129" v="8" actId="1076"/>
          <ac:picMkLst>
            <pc:docMk/>
            <pc:sldMk cId="371790206" sldId="329"/>
            <ac:picMk id="3" creationId="{E3060E6B-AA97-03EF-ED61-42E503338F8E}"/>
          </ac:picMkLst>
        </pc:picChg>
      </pc:sldChg>
      <pc:sldChg chg="addSp modSp mod modAnim modNotesTx">
        <pc:chgData name="Ingrid Plantinga" userId="873b2c08-af5e-43a0-9955-460fea990bd1" providerId="ADAL" clId="{0EC62FE7-006D-4763-AB7F-B366B367A3CE}" dt="2025-11-06T13:46:29.884" v="58" actId="20577"/>
        <pc:sldMkLst>
          <pc:docMk/>
          <pc:sldMk cId="2455120968" sldId="330"/>
        </pc:sldMkLst>
        <pc:picChg chg="add mod">
          <ac:chgData name="Ingrid Plantinga" userId="873b2c08-af5e-43a0-9955-460fea990bd1" providerId="ADAL" clId="{0EC62FE7-006D-4763-AB7F-B366B367A3CE}" dt="2025-11-06T13:46:15.778" v="11" actId="1076"/>
          <ac:picMkLst>
            <pc:docMk/>
            <pc:sldMk cId="2455120968" sldId="330"/>
            <ac:picMk id="3" creationId="{C7FA3D63-4FE5-2AD4-8DA6-23AB32C502AF}"/>
          </ac:picMkLst>
        </pc:picChg>
      </pc:sldChg>
      <pc:sldChg chg="del">
        <pc:chgData name="Ingrid Plantinga" userId="873b2c08-af5e-43a0-9955-460fea990bd1" providerId="ADAL" clId="{0EC62FE7-006D-4763-AB7F-B366B367A3CE}" dt="2025-11-06T13:46:34.600" v="59" actId="47"/>
        <pc:sldMkLst>
          <pc:docMk/>
          <pc:sldMk cId="3377680747" sldId="33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09:46:16.08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0,'32'51,"-13"-31,19 18,31 25,-37-30,-25-25,0 0,1-1,-1 0,18 12,1-1,-1 1,0 1,29 33,-27-27,-24-23,0 0,0-1,1 1,0-1,-1 0,1 0,0 0,0-1,0 1,0-1,7 2,49 1,-50-4,0 0,0 0,0 1,0 1,0 0,10 3,-10-1,-1 1,0 0,15 11,3 2,-27-17,1-1,-1 0,0 0,0 0,0 0,1 1,-1-1,0 0,0 0,1 0,-1 0,0 0,0 0,1 1,-1-1,0 0,1 0,-1 0,0 0,0 0,1 0,-1 0,0 0,0 0,1 0,-1 0,0-1,1 1,-1 0,0 0,0 0,1 0,-1 0,0 0,0-1,0 1,1 0,-1 0,0 0,0-1,0 1,1 0,-1 0,0 0,0-1,0 1,0 0,0 0,0-1,0 1,1 0,-1-1,0 1,0 0,-1-45,-7-21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09:46:19.6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1,'0'0,"0"9,0-1,0 1,1 0,0-1,3 11,-3-17,0 1,0 0,1-1,-1 1,1-1,-1 1,1-1,0 0,0 0,0 1,0-1,0-1,1 1,-1 0,1 0,-1-1,1 0,5 3,53 17,-38-13,37 16,-52-20,-1 0,0 1,0 0,0 0,0 1,-1-1,0 2,8 9,56 98,-59-102,0 0,1-1,0-1,25 16,17 15,-47-35,0 1,0 0,0 1,-1-1,0 1,0 0,-1 1,0 0,-1 0,0 0,0 0,-1 0,0 1,0-1,-1 1,-1 0,1 17,-2-16,0-22,-1-12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09:46:24.14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123 0,'2'15,"0"1,0-1,1 0,1 0,1-1,10 24,-8-21,-1 0,0 0,-1 1,3 23,-6 6,-2-38,0-1,0 1,1 0,0-1,0 1,1-1,0 1,0-1,1 0,1 0,-1 0,8 11,-6-11,-1-1,0 1,0 0,0 0,-1 0,-1 1,1-1,-1 1,1 9,-1 8,-2 46,0-52,0-16,-1-1,1 0,-1 0,0 0,0 0,0 0,0-1,0 1,0 0,-1 0,1-1,-1 1,0-1,0 1,0-1,0 0,0 1,-1-1,1 0,-1-1,1 1,-1 0,0-1,1 0,-1 1,0-1,0 0,-4 1,1-1,-1 1,1-1,-1 0,1-1,-1 1,1-1,-1-1,1 1,-1-1,1 0,-1-1,1 1,-7-4,10 4,0-1,0 0,0 0,0 0,1 0,-1-1,1 1,-1-1,1 0,0 0,0 0,0 0,0 0,0 0,1 0,0 0,-1-1,1 1,0-4,-3-10,1-1,-1-29,1 11,-12-41,9 52,2-1,-3-40,7 17,1 31,-1-1,0 1,-2-1,-5-26,3 13,6 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09:47:18.48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2081,'676'0,"-611"-3,92-17,-92 10,91-2,355 13,-471 2,-1 1,61 14,-96-18,61 18,-47-12,-1-1,1-1,0 0,28 1,-37-5,257-2,-160-15,-93 14,-11 3,0-1,1 1,-1-1,0 1,0-1,0 0,0 0,0 0,0 0,0-1,0 1,0 0,0-1,-1 0,1 1,0-1,-1 0,0 0,1 1,-1-1,0 0,0 0,0 0,0-1,0 1,-1 0,1 0,-1 0,1-1,-1 1,0-5,0-5,-1 0,-1-1,0 1,-7-23,-1-6,5-27,5-115,3 73,-3 78,1 12,-1 1,-1-1,-1 1,-5-26,6 43,1 0,-1 0,1-1,-1 1,1 0,0-1,0 1,0 0,0-1,0 1,0 0,1 0,0-4,0 4,0 1,1 0,-1-1,0 1,0 0,0 0,1 0,-1 0,1 0,-1 0,1 0,-1 0,1 0,-1 1,1-1,0 1,-1-1,1 1,2-1,5-1,0 0,0-1,-1-1,1 1,-1-1,0-1,0 1,10-9,2-4,30-34,-46 47,6-5,0 0,1 0,15-9,-2 1,-18 13,-1-1,1-1,-1 1,-1-1,1 0,-1 0,6-10,22-52,-15 31,4-4,24-56,-44 94,0 0,0 0,0 1,1-1,-1 1,1-1,-1 1,1 0,2-3,-3 5,0-1,-1 1,1 0,0 0,0 0,0 0,0 0,-1 0,1 0,0 0,0 0,0 0,-1 0,1 0,0 0,0 1,0-1,-1 0,1 1,0-1,0 0,-1 1,1-1,0 1,-1-1,1 1,-1 0,1-1,-1 1,1-1,-1 1,1 0,-1 0,1-1,-1 1,1 1,26 37,-19-27,0 0,1 0,0 0,15 13,-20-22,-1-1,0 1,1-1,-1 0,1 0,-1 0,1-1,0 1,0-1,0 0,0 0,0 0,0 0,0-1,0 0,0 0,1 0,-1 0,0 0,5-2,-6 1,0 1,1-1,-1 0,0 0,0-1,0 1,0-1,0 1,-1-1,1 0,0 0,-1 0,1 0,-1-1,0 1,0-1,0 1,0-1,0 0,0 0,1-3,-1-2,1 0,-1 0,-1 0,1-1,-1 1,-1-1,0-9,0 9,0 1,-1-1,0 1,0-1,-1 1,0 0,-1 0,0 0,-5-12,5 15,0 0,-1 0,1 1,-1-1,0 1,0 0,-1-1,1 2,-1-1,0 1,0-1,0 1,0 1,-8-4,12 6,-42-21,42 20,-1 0,1 0,0 0,-1 0,1 0,0 0,0-1,-1 1,1 0,0-1,1 1,-1-1,0 1,0-1,0 1,1-1,-1 1,1-1,-1 0,1 1,0-1,0 0,0 0,0-2,1 2,1-1,-1 1,1 0,0 0,-1 0,1 0,0 0,1 0,-1 1,0-1,0 0,3 0,5-5,1-2,0-1,0 1,-1-2,16-21,-22 26,0-1,-1 0,0 1,0-1,0-1,-1 1,0 0,0 0,-1-1,0 1,0-9,-1 12,0 0,1 1,-1-1,-1 0,1 1,-1-1,1 1,-1-1,0 1,0-1,-1 1,1-1,-1 1,1 0,-1 0,0 0,0 0,-1 0,1 0,0 1,-1-1,0 1,0-1,1 1,-1 0,-1 0,1 1,0-1,0 0,-1 1,1 0,-1 0,1 0,-1 0,1 1,-6-1,-9-1,5 1,-1-1,1 0,-20-7,30 8,0 0,0 0,0 0,1-1,-1 1,0-1,1 0,-1 0,1 0,-1 0,1 0,0 0,0-1,0 1,0-1,0 0,1 1,-1-1,1 0,-2-3,3 2,-1 0,0 0,-1 1,1-1,-1 1,1-1,-1 1,0 0,0 0,-1 0,1 0,-1 0,1 0,-1 0,0 1,0-1,0 1,0 0,-1 0,1 0,0 1,-1-1,0 1,1 0,-1-1,0 2,1-1,-1 0,0 1,-4 0,-104 1,83 1,55-2,-6 1,0 0,0-2,35-5,-51 5,0 0,0 0,1 0,-1-1,0 1,0-1,0 0,0 0,-1-1,1 1,0-1,-1 1,0-1,0 0,0-1,0 1,0 0,0-1,-1 0,0 1,0-1,3-7,-5 11,0-1,0 1,0 0,-1 0,1-1,0 1,0 0,0 0,0 0,-1-1,1 1,0 0,0 0,-1 0,1 0,0 0,0-1,-1 1,1 0,0 0,-1 0,1 0,0 0,0 0,-1 0,1 0,0 0,0 0,-1 0,1 0,0 0,-1 0,1 0,0 1,0-1,-1 0,1 0,0 0,0 0,-1 0,1 1,0-1,0 0,0 0,-1 1,-21 7,16-5,-18 5,9-1,-1-2,-1 0,1 0,-1-2,-24 3,-77-6,116 0,1-1,0 1,0 0,0 0,0-1,0 1,0 0,0-1,0 1,0-1,0 1,0-1,0 0,1 1,-1-1,-1-1,-13-8,-9 6,-1 1,0 1,1 1,-1 1,-37 6,58-6,0 0,1 1,-1-1,0 1,1 0,-1 0,1 1,-1-1,1 1,0 0,-1 0,-2 2,4-2,0-1,0 0,0 0,0 0,0 0,0 0,0-1,0 1,0-1,0 1,0-1,-1 0,1 0,0 0,0 0,0 0,-1 0,1-1,0 1,0-1,0 1,0-1,0 0,0 0,0 0,0 0,0 0,0 0,1-1,-3-1,-5-4,0 0,0-1,1 0,-11-14,-6-11,14 18,-1-1,-1 2,-25-25,35 37,0 0,0 0,0 0,0 0,-1 0,1 1,0-1,-1 1,1 0,-1 0,1 1,-1-1,0 1,1-1,-1 1,-6 1,8-1,0 1,0-1,0 1,0 0,0 0,0 0,0 0,0 0,0 0,1 0,-1 1,0-1,1 1,-1-1,1 1,-1 0,1-1,0 1,0 0,0 0,0 0,0 0,0 0,0 0,1 0,-1 0,1 0,-1 3,-3 51,4-44,-1 0,0 0,-1 0,0 0,-7 21,5-22,2-6,1 1,-2 0,1-1,-1 0,0 1,0-1,0 0,-1 0,0-1,0 1,-5 4,-184 144,191-151,-24 19,-1-1,-1-2,-49 26,77-44,-1 1,1-1,-1 0,0 1,1-1,-1 0,0 1,1-1,-1 0,0 0,1 0,-1 0,0 1,1-1,-1 0,0 0,1 0,-1 0,0-1,0 1,1 0,-1 0,0 0,1 0,-1-1,0 1,1 0,-2-1,2 0,0 0,0 0,0 0,0 0,-1 0,1 0,0 0,0 0,1 0,-1 0,0 0,0 1,0-1,1 0,-1 0,0 0,1-1,21-38,94-111,-111 142,0 0,-1 0,0 0,0-1,-1 1,2-16,10-24,-56 83,23-14,-1-1,-43 34,52-45,2-1,0 1,1 0,0 1,1-1,0 1,-9 16,11-17,0 1,-2-1,1 0,-1-1,0 1,0-1,-1 0,-14 11,6-9,-1-1,0-1,0 0,0-2,-1 0,-21 4,-151 53,184-60,-4 3,0 0,0 1,1 0,-1 0,1 0,-11 14,-3 0,1 0,2 0,-30 41,30-35,-43 43,44-50,2 0,0 1,1 0,-18 33,8-12,13-25,-1 0,0-2,-1 1,-28 21,23-21,2 1,-30 33,34-31,1 1,0 0,1 1,1 0,1 0,1 1,0 0,-5 32,6-30,-1-1,-1 0,0 0,-2-1,0-1,-26 35,-14 26,37-58,-1-1,-1 0,-1-2,-1 1,-1-2,-1-1,-24 19,42-35,0-1,-1 1,1 0,-1-1,1 0,-1 1,1-1,-1 0,1-1,-1 1,0 0,0-1,1 1,-1-1,0 0,-5 0,7-1,0 1,-1-1,1 0,-1 0,1 0,0 0,0 0,0 0,-1 0,1 0,0 0,0-1,1 1,-1 0,0-1,0 1,1-1,-1 1,1-1,-1 1,1-1,-1 1,1-1,0 1,0-1,0 0,0 1,0-1,0 1,0-1,1-1,1-8,0 0,1 0,0 0,1 0,0 0,0 1,2 0,6-11,1-4,-8 16,1 1,0-1,13-13,-13 15,0 0,-1 0,0 0,0-1,5-10,-1-2,19-40,-25 55,0 0,0 0,1 0,-1 0,1 1,0 0,0 0,9-7,-11 11,-1-1,1 0,-1 1,1-1,0 1,-1-1,1 1,-1 0,1 0,0 0,-1 0,1 0,0 0,-1 0,1 0,0 1,-1-1,1 1,-1-1,1 1,-1 0,1-1,-1 1,1 0,-1 0,0 0,1 0,-1 0,0 0,0 1,1 0,6 7,0 0,-1 1,8 13,-7-11,-3-4,-1 0,0 1,0-1,-1 1,3 12,9 20,-14-39,0 0,1 0,0 0,-1 0,1 0,0-1,0 1,0 0,0-1,0 0,0 1,0-1,1 0,-1 0,0 0,1-1,-1 1,1 0,-1-1,5 1,57 0,-45-1,573-5,-525 2,0-4,115-26,-106 16,124-9,77 23,-148 5,-125-3,-1 1,0 0,1 0,-1 1,0-1,1 1,-1 0,0-1,0 1,1 1,-1-1,0 0,4 3,-6-2,0-1,0 0,-1 1,1-1,0 1,-1-1,1 0,-1 1,1 0,-1-1,0 1,1-1,-1 1,0-1,0 1,0-1,0 1,0 0,-1-1,1 1,0-1,-1 1,1-1,-1 1,0-1,1 1,-1-1,0 0,-2 3,0 2,-1 0,0-1,0 0,0 1,-1-1,1 0,-1-1,0 1,-1-1,1 0,-1-1,0 1,0-1,0 0,0-1,-1 1,-9 2,-10 0,1-1,-1 0,-33-1,11 0,14 4,25-5,0 0,0 0,0 0,0-1,-13-1,20 0,1 0,-1 0,1 0,0-1,-1 1,1-1,0 1,-1-1,1 1,0-1,0 0,0 1,0-1,-1 0,1 0,0 0,0 0,1 0,-1 0,0 0,0 0,0-1,1 1,-1 0,1 0,-1-1,1 1,-1 0,1-1,0 1,-1 0,1-1,0 1,0-1,0 1,0 0,1-1,-1 1,0 0,1-3,1-5,0 1,1 0,0 0,0 0,0 1,1-1,1 1,-1 0,1 0,11-12,-9 11,0 1,1-1,0 1,0 1,1-1,-1 1,1 1,13-6,22-5,-19 7,33-16,-50 21,0-1,0 0,-1 0,0-1,0 0,0 0,11-13,-10 8,2 0,0-2,-1 0,0 0,-1 0,-1-1,9-23,-2 9,-10 21,-1 1,1-1,-2 1,1-1,3-12,-6 18,0 0,0-1,0 1,0 0,0 0,0 0,0 0,-1 0,1 0,0 0,-1-1,1 1,-1 0,1 0,-1 0,1 0,-1 0,0 1,1-1,-1 0,0 0,0 0,0 1,1-1,-1 0,0 1,0-1,0 1,0-1,0 1,0-1,0 1,-1 0,1-1,0 1,0 0,0 0,0 0,0 0,0 0,-3 0,-5 1,0-1,-1 1,1 1,0 0,0 0,0 1,-16 7,-20 5,15-9,-43 3,2-1,31-4,-1-1,-51-4,-43 3,104 2,-35 10,-17 3,19-12,-91-5,-38 3,175 0,0 1,0 1,-28 10,26-7,-1-2,-22 5,27-9,-1 2,0-1,-1-1,1-1,0 0,-34-4,49 3,-1-1,1 1,0-1,0 0,0 1,0-1,0 0,1 0,-1-1,0 1,0 0,1 0,-1-1,1 1,-1-1,1 0,0 1,-1-1,1 0,-1-3,0 1,1 1,0-1,0 0,0 0,1 0,-1 0,1 0,0 0,0 0,1-6,1 1,-1 0,2 1,-1-1,1 1,0 0,1 0,0 0,0 0,8-11,4 2,1 1,0 1,27-18,14-12,-52 40,1-1,0 1,0 1,1-1,-1 1,1 1,0-1,0 1,0 1,12-3,2 2,-1 1,43 1,-43 2,0-1,1-1,-1-1,0-1,22-6,31-14,-35 10,1 2,1 1,78-8,162-1,-264 16,0 0,0-1,0-1,30-13,-32 11,1 1,0 1,1 0,-1 1,23-2,216 5,-114 4,-135-4,1 1,0-1,-1 0,1-1,-1 0,0 0,1 0,-1 0,0-1,0 0,-1-1,11-7,3-4,-2-1,22-24,7-8,-35 37,0-1,15-20,6-9,185-192,-215 231,1-1,-1 0,0 0,0 0,0 0,0 0,0 0,-1 0,1-1,1-5,-3 8,0 0,0 1,0-1,0 1,0-1,0 1,0-1,0 0,-1 1,1-1,0 1,0-1,-1 1,1-1,0 1,0-1,-1 1,1-1,-1 1,1 0,0-1,-1 1,1 0,-1-1,-1 0,0 0,0 0,0 1,0-1,0 1,0-1,0 1,0 0,0 0,-3 0,-75 6,57-3,0-1,-28-1,47-1,-1-1,1 0,0 0,0-1,0 0,0 1,0-1,0 0,0-1,-3-2,3 2,-1 0,0 0,1 1,-1-1,0 1,-9-3,-19 1,1 1,-1 2,-48 4,4 0,57-3,-1 1,1 1,0 1,0 1,0 0,-28 11,41-12,0 0,-1 1,2 0,-1 0,0 1,1-1,0 1,-9 10,12-11,0 0,0 0,0 0,0 1,1-1,0 1,0 0,0-1,1 1,-1 0,1 0,0 0,1 0,-1 8,2-3,0-1,0 0,1 1,4 13,5 27,-10-12,-1-28,0-1,0 0,1 0,0 0,4 14,-4-21,0 1,0-1,0 1,1-1,-1 0,1 1,0-1,-1 0,1 0,0 0,0 0,0 0,1-1,-1 1,0 0,1-1,-1 0,1 0,-1 0,1 0,-1 0,5 1,18 2,-1-1,1-1,0-1,42-4,-39 1,0 2,-1 0,43 7,-46-3,-6-1,0 0,-1 2,32 11,-98-11,27-4,1-2,-1 0,0-2,1 0,-41-12,33 4,-1 2,0 1,0 2,-1 0,1 2,-54 1,65 3,5 1,-1-1,-29-3,39 2,0 0,0 0,-1-1,1 0,1 0,-1 0,0-1,0 0,1 0,-1 0,-6-7,7 7,0-1,-1 1,1 0,-1 1,1-1,-1 1,0 0,0 0,0 0,0 1,0-1,-10 0,-4 1,0 0,-26 4,31-2,0 0,0-1,0-1,-22-3,35 4,0 0,0 0,0 0,0 0,1 0,-1-1,0 1,0 0,0-1,0 1,1 0,-1-1,0 1,0-1,1 0,-1 1,0-1,1 1,-1-1,0-1,1 1,0 1,0-1,0 1,0-1,0 1,1-1,-1 1,0-1,0 1,1-1,-1 1,0-1,1 1,-1 0,0-1,1 1,-1-1,1 1,-1 0,0-1,1 1,-1 0,2-1,34-13,17 9,-1 1,87 6,-42 0,-83-1,0 1,0 0,0 1,-1 0,1 1,-1 1,0 0,0 1,0 0,-1 1,0 1,0 0,-1 0,0 1,0 0,-1 1,-1 0,1 1,-2 0,11 17,8 15,-11-20,-2 1,-1 0,11 27,-11-18,-2 1,-1 0,-2 1,-1 0,3 43,-9-57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09:54:09.70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4,'52'-1,"-29"-1,0 2,0 0,0 2,-1 0,1 1,38 11,-54-10,1 0,-1 0,0 0,0 1,8 7,-8-6,0 0,1-1,15 9,-7-8,-1 0,1-2,0 1,1-2,-1 0,24 0,-29-3,-1 1,0 0,1 1,-1 0,0 1,0 0,0 0,-1 1,1 1,-1-1,0 2,0-1,0 1,-1 0,0 1,0 0,12 13,-11-8,32 36,-38-45,1 0,0 0,0 0,0 0,0-1,0 0,0 0,1 0,-1 0,10 2,3-2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09:54:13.16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0,'0'4,"0"0,1 0,-1 0,1 0,0 0,0-1,0 1,1 0,-1-1,1 1,0-1,0 1,0-1,0 0,1 0,-1 0,1 0,0 0,0-1,0 1,0-1,4 2,3 2,-1-1,2-1,-1 1,0-2,1 1,15 1,-18-2,0-1,0 2,0-1,-1 1,1 0,-1 0,0 1,7 6,-6-5,0 0,1-1,-1 0,20 8,-8-6,-5-2,0 0,0 1,17 9,-28-12,-1-1,1 1,0-1,-1 1,0 0,0 0,0 0,0 1,0-1,-1 1,1 0,-1-1,0 1,0 0,0 0,1 7,0-1,0 1,0-1,1 0,1 0,0 0,0-1,1 0,0 0,0 0,8 7,-2-1,-1-1,-1 2,-1-1,0 1,-1 1,0-1,-2 1,0 1,0-1,4 34,-5-32,0-4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09:54:18.9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70 0,'1'2,"-1"1,1-1,0 0,-1 0,1 0,0 1,0-1,0 0,1 0,-1 0,0-1,1 1,-1 0,1 0,0-1,-1 1,1-1,3 2,1 1,0 0,0 0,0-1,13 5,-11-5,0 0,1 1,-1 0,-1 1,1-1,-1 1,1 1,9 9,-14-12,-1 0,1 0,0 0,-1 1,0-1,1 1,-1-1,-1 1,1 0,-1 0,1 0,-1 0,0 0,-1 0,1 0,-1 0,1 1,-1-1,0 0,-2 7,2-10,0 0,0 0,0 0,-1 0,1 1,0-1,-1 0,1 0,-1 0,1 0,-1 0,1 0,-1 0,0-1,1 1,-1 0,0 0,0 0,0-1,0 1,0 0,0-1,0 1,0-1,-2 1,1 0,0-1,0 0,0 0,0 0,-1 0,1-1,0 1,0-1,0 1,0-1,0 0,-3-1,-5-3,1-1,0 0,0 0,-9-9,9 7,1 0,0 1,0 0,-1 0,-18-9,25 15,1 0,-1 0,1 1,-1-1,0 1,1-1,-1 1,0-1,1 1,-1 0,0 0,0 0,1 0,-1 0,0 1,0-1,1 0,-1 1,0-1,1 1,-1-1,1 1,-1 0,1 0,-1 0,1 0,-1 0,1 0,0 0,-1 0,1 1,0-1,0 0,0 1,0-1,0 1,0 2,-3 3,1 1,1 0,-1 0,1 0,1 0,0 0,0 1,0-1,1 0,0 1,1-1,0 0,0 0,1 0,0 0,0 0,1 0,0 0,8 14,-8-15,0 1,0 0,0 0,1 12,9 24,-11-40,0 0,1-1,0 1,0-1,0 0,0 0,0 0,0 0,7 4,-6-5,0 1,-1 0,1-1,-1 2,0-1,0 0,0 1,0-1,-1 1,5 7,-5-6,0 1,-1-1,1 1,-1 0,0-1,-1 1,1 0,-1 0,0 0,-2 6,0 3,-2 0,-7 21,11-36,0 0,-1 1,1-1,0 0,0 1,0-1,0 0,0 1,0-1,0 0,0 1,0-1,0 0,0 1,0-1,0 0,0 1,0-1,0 0,0 1,0-1,0 0,1 0,-1 1,0-1,0 0,0 1,0-1,1 0,-1 0,0 1,0-1,1 0,-1 0,0 0,1 1,-1-1,0 0,0 0,1 0,-1 0,0 0,1 0,-1 1,0-1,1 0,-1 0,0 0,1 0,-1 0,0 0,1 0,-1-1,0 1,1 0,-1 0,0 0,1 0,-1 0,26-9,-20 7,-3 1,-1 0,1 0,-1 1,1-1,-1 1,1-1,0 1,-1 0,1 0,-1 0,1 0,0 1,-1-1,4 1,-6 0,1-1,-1 1,0-1,0 1,0-1,0 1,0-1,0 0,0 1,0-1,0 1,0-1,-1 1,1-1,0 0,0 1,0-1,0 1,-1-1,1 0,0 1,0-1,-1 0,1 1,0-1,-1 0,1 1,0-1,-1 0,1 0,0 1,-1-1,1 0,-1 0,1 0,0 0,-1 1,1-1,-1 0,-18 10,-6-1,-111 44,135-53,1 0,-1 0,1 0,-1 0,1 0,0 1,-1-1,1 0,-1 0,1 0,-1 1,1-1,0 0,-1 0,1 1,0-1,-1 0,1 1,0-1,-1 1,1-1,0 0,0 1,0-1,-1 1,1-1,0 0,0 1,0 0,13 4,28-4,-37-1,18-1,-1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09:54:57.2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2064,'-1'-31,"2"1,2 0,6-33,-7 53,0 1,1 0,1-1,-1 1,1 1,1-1,-1 0,2 1,-1 0,1 0,0 1,0 0,14-12,-18 18,21-17,30-31,-46 42,-1-1,0 0,0 0,-1 0,0 0,-1-1,0 0,5-12,-7 15,1 1,0 0,0 0,1 0,-1 0,1 1,0-1,1 1,-1 0,1 0,-1 1,10-6,-6 3,0 0,0 0,12-14,20-28,-3-2,33-59,-61 96,0 1,0 0,1 0,0 1,1 1,1-1,14-9,-7 5,27-28,-41 37,0-1,0 0,-1-1,0 1,0-1,3-9,-3 8,-1 0,2 0,0 0,8-12,-9 17,24-33,3 2,42-39,-59 60,-1 0,-1 0,19-30,-21 29,0 0,2 0,0 1,25-23,61-49,31-24,-28 47,-35 25,4-8,-2-3,91-84,-153 128,0 0,0-1,1 2,-1-1,1 1,0 0,0 0,0 1,1 0,-1 1,1-1,0 1,-1 1,1-1,9 1,8-4,0-1,0-1,0-1,-1-1,28-15,-5 3,-38 17,0 1,0 0,0 1,0-1,0 2,0-1,1 1,-1 1,0 0,1 0,-1 1,0 0,17 4,8 0,-1 0,1-3,0-1,0-1,0-2,0-1,-1-2,48-13,-49 11,-1 1,1 2,44-1,96 10,-145-2,0 1,43 13,0 1,-61-16,0 1,0 1,0 0,11 7,12 4,-29-13,0-1,0 1,0 0,-1 0,1 0,-1 1,1-1,-1 0,0 1,0 0,0 0,0-1,0 1,-1 0,1 0,-1 0,0 1,0-1,0 0,0 0,0 1,0 4,0 10,0 0,-1 0,-3 21,1-4,1-17,1 1,1-1,1 0,0 0,2 0,0 0,11 29,-11-33,0-1,0 1,-2 0,0 0,1 20,-5 76,0-41,3-37,0-22,0 0,-1 1,0-1,-1 0,0 0,-5 16,6-24,-1 0,-1 0,1-1,0 1,0 0,-1-1,1 1,-1-1,1 1,-1-1,0 0,1 1,-1-1,0 0,0 0,0 0,0-1,0 1,0 0,-3 0,-49 5,24-3,20-1,-1 1,1 0,1 1,-1 0,0 0,1 1,-11 8,-14 6,26-15,0-1,-1-1,1 1,-1-1,1-1,-10 1,10-1,-1 0,1 1,0-1,0 2,-14 4,19-5,1-1,-1 1,1 0,0 0,-1 0,1 0,0 0,0 0,0 1,1-1,-1 0,0 1,1 0,0-1,-1 1,1 0,0 0,1 0,-1-1,0 6,-1 4,1-1,-1 0,-1 1,0-1,-1-1,0 1,-1 0,0-1,0 0,-1 0,-1 0,1-1,-11 10,-10 7,-45 57,66-73,1-1,0 1,0 0,-4 17,-10 20,11-33,0 0,-1 0,-1-1,0 0,-1-1,-21 19,9-12,0-1,-45 24,67-41,-1-1,0 1,0 0,0 0,0 1,1-1,-1 0,0 0,1 1,-1-1,1 1,0 0,-1-1,1 1,0 0,0 0,0-1,0 1,1 0,-1 0,0 0,0 4,2-4,-1 1,1 0,0-1,0 1,0-1,0 1,1-1,-1 0,1 1,-1-1,1 0,0 0,0 0,0 0,0 0,3 1,2 6,0 0,0 0,0 0,-1 1,0 0,-1 0,0 0,-1 1,0-1,4 22,7 14,-14-43,0-1,0 1,0 0,0-1,0 1,-1 0,1 0,-1 0,0 0,0-1,0 1,0 0,-1 0,1 0,-1 0,1-1,-1 1,-2 4,1-5,1 0,-1-1,0 1,0 0,0-1,0 0,0 1,0-1,0 0,0 0,-1 0,1 0,0-1,-1 1,1-1,-1 1,1-1,0 0,-1 0,1 0,-1 0,-2-1,3 1,1 1,0-1,0 0,-1 0,1 0,0 0,-1 0,1 0,0-1,-1 1,1 0,0-1,0 1,0-1,-1 1,1-1,0 0,0 1,0-1,0 0,0 0,0 0,0 0,0 0,0 0,0 0,1 0,-1 0,0 0,1 0,-1 0,1-1,-1 1,1 0,0 0,-1-1,1 1,0 0,0 0,0-1,0 1,0-3,6-202,-8 169,-1 0,-14-61,16 93,0 1,-1 0,1-1,-1 1,0 0,0 0,0 0,0 0,-6-6,6 9,0-1,1 1,-1 0,0-1,0 1,0 0,0 1,0-1,0 0,0 0,-1 1,1-1,0 1,0 0,-1 0,1 0,0 0,0 0,0 0,-4 1,-56 10,1 3,-101 37,41 7,67-30,-34 16,-2-5,-182 54,207-78,0-3,-1-3,0-3,-73-2,-356-6,289 2,204 0,-4 0,0 0,0 0,-1 0,1 1,0-1,0 2,0-1,0 1,0 0,-9 4,14-5,1 0,-1-1,0 1,1 0,-1 0,1 0,0 0,-1-1,1 1,0 0,-1 0,1 0,0 0,0 0,0 0,0 0,0 0,0 0,0 0,0 0,0 0,0 0,1 0,-1 0,0 0,1 0,-1 0,1-1,-1 1,1 0,-1 0,1 0,-1-1,1 1,0 0,0 0,2 2,0 1,0-1,0 0,0 0,0 0,0-1,5 3,2-1,0 0,1-1,14 3,-15-3,1-1,0 1,14 7,-5-1,1-1,-1-1,1-1,1 0,-1-2,35 3,134-6,-89-4,-83 2,1-1,-1-1,0-1,27-10,12-1,12 4,2 2,-1 4,86 4,-118 1,-28 1,-1 0,1 1,0 0,-1 0,1 1,-1 0,0 1,0 0,12 8,26 10,-36-19,0 0,0-1,0 0,0 0,1-1,20-2,-18 1,1 1,-1-1,23 6,-14-1,2-1,-1 0,0-2,1-1,-1-1,1-1,32-6,-50 5,0 0,0-1,-1 0,1 0,-1-1,1 0,-1 0,0 0,-1-1,1 0,5-6,-5 4,1 1,0 0,1 1,-1-1,13-5,-19 10,0 1,-1-1,1 1,0-1,0 1,0 0,0-1,0 1,0 0,0 0,0 0,0 0,0 0,0 0,0 0,0 0,0 0,0 1,0-1,0 0,0 0,0 1,0-1,0 1,-1-1,1 1,0-1,0 1,0 0,-1-1,1 1,0 0,-1 0,1-1,-1 1,1 0,0 0,-1 0,1 1,2 5,-1 0,0 1,0-1,0 14,-1-17,-1 1,1 0,0-1,0 1,1-1,2 7,-4-11,0 1,0-1,0 1,1-1,-1 0,0 1,0-1,0 0,1 1,-1-1,0 0,1 1,-1-1,0 0,1 0,-1 1,0-1,1 0,-1 0,0 0,1 0,-1 1,1-1,-1 0,0 0,1 0,-1 0,1 0,-1 0,1 0,-1 0,0 0,1 0,-1 0,1 0,-1 0,1-1,7-15,-2-23,-4-251,-4 143,2 140,-1 0,1-1,-1 1,-1 0,1 1,-1-1,-1 0,1 0,-1 1,0 0,0-1,-1 1,0 0,0 1,0-1,-1 1,0 0,0 0,0 0,-12-8,14 11,0 0,1 0,0-1,0 1,-1-1,1 0,1 1,-1-1,0 0,1 0,-1 0,1 0,0-1,0 1,0 0,1 0,-1-1,1 1,-1 0,1-1,0 1,1 0,-1-1,1 1,-1 0,1 0,0-1,2-3,3-8,0 0,2 0,0 1,14-20,-22 34,90-114,-66 87,-1-1,-2 0,0-2,25-49,-36 44,-9 31,0 0,0-1,0 1,1 0,0 0,-1 0,1 0,1 0,-1 1,0-1,1 0,0 1,4-4,13-8,1 0,0 1,29-12,2-3,0 0,-13 8,0-3,58-45,-94 66,-1 1,1-1,-1 0,1 1,-1-1,0 0,0-1,0 1,-1 0,1 0,-1-1,1 1,-1-1,0 0,-1 1,1-1,-1 1,1-1,-1-6,-1 7,1 0,-1 0,0 1,1-1,-1 0,0 1,-1-1,1 1,0-1,-1 1,1 0,-1-1,0 1,0 0,0 0,0 0,0 0,0 1,0-1,-1 1,1-1,-1 1,1 0,-1 0,1 0,-4-1,-15-2,0 0,-1 2,1 0,-1 2,0 0,-21 4,-23-1,-72 5,117-5,0 0,0 2,0 0,-27 12,30-8,1 0,-27 20,31-19,0-1,-1-1,0 0,-30 11,37-17,-7 2,1 1,0 0,-1 1,2 0,-19 11,5-1,0-1,-33 12,-15 8,36-16,-51 17,60-26,11-1,0 0,0 1,-20 15,-10 6,26-16,0 1,2 0,-1 2,-20 24,16-16,-46 36,35-34,-1-2,-2-2,0-1,-1-2,-45 17,68-32,0 1,1 1,0 1,1 0,0 1,-23 19,5 1,-43 50,75-79,-1 1,0 0,1 0,-1 0,1 0,-1 0,1 0,0 0,0 1,0-1,0 0,0 1,0 3,1-5,0-1,0 1,0-1,0 1,1-1,-1 0,0 1,0-1,0 1,1-1,-1 1,0-1,0 0,1 1,-1-1,0 0,1 1,-1-1,1 0,-1 0,0 1,1-1,-1 0,1 0,-1 0,1 1,24 0,9-7,42-12,-43 10,61-9,173 13,-148 6,-88-5,0-1,0-1,0-1,47-18,-3 3,31-6,0-5,119-54,-169 62,-24 11,0-2,-1-1,0-1,30-24,-57 38,-1 0,0 0,0 0,0 0,-1-1,1 0,-1 1,0-1,0 0,0 0,0 0,-1 0,2-5,-3 7,1 0,-1 1,0-1,0 0,0 1,0-1,0 0,-1 1,1-1,0 0,-1 1,1-1,-1 0,0 1,1-1,-1 1,0-1,0 1,0-1,0 1,0 0,0 0,-1-1,1 1,0 0,-1 0,1 0,-1 0,1 1,-1-1,1 0,-1 0,1 1,-1-1,-2 0,-16-2,0 0,0 1,0 1,0 0,-38 5,-10 0,-111 12,89-6,-83 10,1 8,-292 85,374-76,17-5,26-15,0 2,1 2,-66 42,89-48,-192 123,202-129,1 1,0 0,0 0,-11 15,-20 17,16-17,2 1,-36 48,14-15,8 4,38-62,0 0,1-1,-1 1,0 0,0 0,1 0,-1 0,0-1,1 1,-1 0,1 0,-1 0,1 0,0 1,-1-1,1 0,0 0,0 0,0 0,0 0,0 0,0 0,0 0,0 1,0-1,0 0,1 0,-1 0,0 0,1 0,0 1,0-1,0 0,1-1,-1 1,0 0,1-1,-1 1,1-1,-1 1,1-1,-1 0,1 0,-1 0,1 0,-1 0,1 0,-1 0,1 0,-1 0,1-1,-1 1,0-1,1 1,2-2,8-4,1-1,-1-1,-1 0,0 0,0-1,13-14,18-13,117-81,34-25,-125 93,-52 40,0-2,-1 0,0-1,-1-1,0 0,-1 0,17-24,-22 25,1-1,0 1,0 1,2-1,-1 2,1-1,1 2,0-1,19-10,191-135,-133 88,81-72,-56 62,23-18,48-44,-80 56,4 4,139-75,-234 147,1-1,0 2,0 0,1 1,0 0,-1 1,2 1,-1 1,0 0,0 1,1 1,23 2,148 0,11 0,-196-2,0 0,0 0,0 1,0-1,0 1,-1 0,1 0,0 0,0 0,-1 0,1 0,0 1,-1-1,1 1,-1 0,0 0,1 0,-1 0,0 0,0 0,-1 1,4 4,-3-1,0 0,0 1,0-1,-1 1,0 0,0-1,-1 1,0 13,-4 312,3-313,-1 0,-1 0,-1-1,-11 35,14-50,-1 0,1 0,-1 0,1 0,-1-1,0 1,0 0,0-1,0 0,-1 1,1-1,-1 0,1 0,-1-1,0 1,0 0,0-1,0 0,0 1,0-1,0 0,0-1,-6 2,-8 0,0-1,1-1,-29-3,-13 1,49 3,0-1,0 2,0 0,1 0,-17 6,22-7,1 0,-1 1,1-1,-1 1,1-1,-1 1,1 0,0 0,0 0,0 0,0 0,1 1,-1-1,0 0,1 1,0-1,-1 1,1 0,0-1,0 1,0 5,-3 30,2-1,5 61,0-12,-3-41,-4-47,0-1,-1 1,1 0,0-1,0 0,1 0,-7-6,5 5,-25-18,-2 2,0 2,-1 0,-1 3,-60-20,80 31,-1 0,0 1,0 1,-22 0,19 1,0-1,-24-5,27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7AF4D0-A7A5-413A-A1B3-B1B62F21D424}" type="datetimeFigureOut">
              <a:rPr lang="nl-NL" smtClean="0"/>
              <a:t>6-11-2025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53842D-9DB2-4546-9083-C9F5AE24FA62}" type="slidenum">
              <a:rPr lang="nl-NL" smtClean="0"/>
              <a:t>‹nr.›</a:t>
            </a:fld>
            <a:endParaRPr lang="nl-NL"/>
          </a:p>
        </p:txBody>
      </p:sp>
    </p:spTree>
    <p:extLst>
      <p:ext uri="{BB962C8B-B14F-4D97-AF65-F5344CB8AC3E}">
        <p14:creationId xmlns:p14="http://schemas.microsoft.com/office/powerpoint/2010/main" val="315620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Bekijk een aantal fragmenten uit deze video. </a:t>
            </a:r>
          </a:p>
        </p:txBody>
      </p:sp>
      <p:sp>
        <p:nvSpPr>
          <p:cNvPr id="4" name="Tijdelijke aanduiding voor dianummer 3"/>
          <p:cNvSpPr>
            <a:spLocks noGrp="1"/>
          </p:cNvSpPr>
          <p:nvPr>
            <p:ph type="sldNum" sz="quarter" idx="5"/>
          </p:nvPr>
        </p:nvSpPr>
        <p:spPr/>
        <p:txBody>
          <a:bodyPr/>
          <a:lstStyle/>
          <a:p>
            <a:fld id="{2253842D-9DB2-4546-9083-C9F5AE24FA62}" type="slidenum">
              <a:rPr lang="nl-NL" smtClean="0"/>
              <a:t>25</a:t>
            </a:fld>
            <a:endParaRPr lang="nl-NL"/>
          </a:p>
        </p:txBody>
      </p:sp>
    </p:spTree>
    <p:extLst>
      <p:ext uri="{BB962C8B-B14F-4D97-AF65-F5344CB8AC3E}">
        <p14:creationId xmlns:p14="http://schemas.microsoft.com/office/powerpoint/2010/main" val="403288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https://www.youtube.com/watch?v=rmKUDNII75E</a:t>
            </a:r>
          </a:p>
        </p:txBody>
      </p:sp>
      <p:sp>
        <p:nvSpPr>
          <p:cNvPr id="4" name="Slide Number Placeholder 3"/>
          <p:cNvSpPr>
            <a:spLocks noGrp="1"/>
          </p:cNvSpPr>
          <p:nvPr>
            <p:ph type="sldNum" sz="quarter" idx="5"/>
          </p:nvPr>
        </p:nvSpPr>
        <p:spPr/>
        <p:txBody>
          <a:bodyPr/>
          <a:lstStyle/>
          <a:p>
            <a:fld id="{2253842D-9DB2-4546-9083-C9F5AE24FA62}" type="slidenum">
              <a:rPr lang="nl-NL" smtClean="0"/>
              <a:t>30</a:t>
            </a:fld>
            <a:endParaRPr lang="nl-NL"/>
          </a:p>
        </p:txBody>
      </p:sp>
    </p:spTree>
    <p:extLst>
      <p:ext uri="{BB962C8B-B14F-4D97-AF65-F5344CB8AC3E}">
        <p14:creationId xmlns:p14="http://schemas.microsoft.com/office/powerpoint/2010/main" val="752192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8260BF3-4491-2DA4-443A-7A397CE5D428}"/>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3E1AEF7F-9D49-2732-9550-1E9F58D61BCA}"/>
              </a:ext>
            </a:extLst>
          </p:cNvPr>
          <p:cNvSpPr>
            <a:spLocks noGrp="1"/>
          </p:cNvSpPr>
          <p:nvPr>
            <p:ph type="sldNum" sz="quarter" idx="10"/>
          </p:nvPr>
        </p:nvSpPr>
        <p:spPr>
          <a:xfrm>
            <a:off x="9448800" y="6459823"/>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338834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dirty="0"/>
              <a:t>Click to edit Master title style</a:t>
            </a:r>
            <a:endParaRPr lang="nl-NL" dirty="0"/>
          </a:p>
        </p:txBody>
      </p:sp>
      <p:sp>
        <p:nvSpPr>
          <p:cNvPr id="2" name="Rectangle 1">
            <a:extLst>
              <a:ext uri="{FF2B5EF4-FFF2-40B4-BE49-F238E27FC236}">
                <a16:creationId xmlns:a16="http://schemas.microsoft.com/office/drawing/2014/main" id="{48E7A637-4654-89C3-4169-B5AC88B7DB94}"/>
              </a:ext>
            </a:extLst>
          </p:cNvPr>
          <p:cNvSpPr/>
          <p:nvPr userDrawn="1"/>
        </p:nvSpPr>
        <p:spPr>
          <a:xfrm>
            <a:off x="0" y="5943600"/>
            <a:ext cx="12191999" cy="632564"/>
          </a:xfrm>
          <a:prstGeom prst="rect">
            <a:avLst/>
          </a:prstGeom>
          <a:gradFill>
            <a:gsLst>
              <a:gs pos="10000">
                <a:srgbClr val="DE1824"/>
              </a:gs>
              <a:gs pos="88000">
                <a:srgbClr val="6C348B"/>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Slide Number Placeholder 5">
            <a:extLst>
              <a:ext uri="{FF2B5EF4-FFF2-40B4-BE49-F238E27FC236}">
                <a16:creationId xmlns:a16="http://schemas.microsoft.com/office/drawing/2014/main" id="{82F5F3DE-559D-37F0-C1D0-AB2394DD70BF}"/>
              </a:ext>
            </a:extLst>
          </p:cNvPr>
          <p:cNvSpPr>
            <a:spLocks noGrp="1"/>
          </p:cNvSpPr>
          <p:nvPr>
            <p:ph type="sldNum" sz="quarter" idx="10"/>
          </p:nvPr>
        </p:nvSpPr>
        <p:spPr>
          <a:xfrm>
            <a:off x="9448800" y="6492875"/>
            <a:ext cx="2743200" cy="365125"/>
          </a:xfrm>
          <a:prstGeom prst="rect">
            <a:avLst/>
          </a:prstGeom>
        </p:spPr>
        <p:txBody>
          <a:bodyPr/>
          <a:lstStyle/>
          <a:p>
            <a:fld id="{26DA8216-EE17-EC4E-A680-5E5F81E098C2}" type="slidenum">
              <a:rPr lang="nl-NL" smtClean="0"/>
              <a:pPr/>
              <a:t>‹nr.›</a:t>
            </a:fld>
            <a:endParaRPr lang="nl-NL"/>
          </a:p>
        </p:txBody>
      </p:sp>
      <p:sp>
        <p:nvSpPr>
          <p:cNvPr id="7" name="Rectangle 6">
            <a:extLst>
              <a:ext uri="{FF2B5EF4-FFF2-40B4-BE49-F238E27FC236}">
                <a16:creationId xmlns:a16="http://schemas.microsoft.com/office/drawing/2014/main" id="{7CC206EA-2FE7-081F-FBE2-440B694638B1}"/>
              </a:ext>
            </a:extLst>
          </p:cNvPr>
          <p:cNvSpPr/>
          <p:nvPr userDrawn="1"/>
        </p:nvSpPr>
        <p:spPr>
          <a:xfrm>
            <a:off x="1365337" y="5943600"/>
            <a:ext cx="1714362" cy="632564"/>
          </a:xfrm>
          <a:prstGeom prst="rect">
            <a:avLst/>
          </a:prstGeom>
          <a:solidFill>
            <a:schemeClr val="bg1">
              <a:alpha val="107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53189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icture Placeholder 9">
            <a:extLst>
              <a:ext uri="{FF2B5EF4-FFF2-40B4-BE49-F238E27FC236}">
                <a16:creationId xmlns:a16="http://schemas.microsoft.com/office/drawing/2014/main" id="{570819D0-0A53-B3AA-CB33-60513DFD3A78}"/>
              </a:ext>
            </a:extLst>
          </p:cNvPr>
          <p:cNvSpPr>
            <a:spLocks noGrp="1"/>
          </p:cNvSpPr>
          <p:nvPr>
            <p:ph type="pic" sz="quarter" idx="10"/>
          </p:nvPr>
        </p:nvSpPr>
        <p:spPr>
          <a:xfrm>
            <a:off x="1940716" y="1154906"/>
            <a:ext cx="8310563" cy="4548188"/>
          </a:xfrm>
          <a:blipFill>
            <a:blip r:embed="rId3"/>
            <a:stretch>
              <a:fillRect l="-3000" t="-5000" r="-3000" b="-6000"/>
            </a:stretch>
          </a:blipFill>
        </p:spPr>
        <p:txBody>
          <a:bodyPr/>
          <a:lstStyle/>
          <a:p>
            <a:endParaRPr lang="nl-NL"/>
          </a:p>
        </p:txBody>
      </p:sp>
      <p:sp>
        <p:nvSpPr>
          <p:cNvPr id="2" name="TextBox 1">
            <a:extLst>
              <a:ext uri="{FF2B5EF4-FFF2-40B4-BE49-F238E27FC236}">
                <a16:creationId xmlns:a16="http://schemas.microsoft.com/office/drawing/2014/main" id="{79936FFD-6038-784C-F5FB-EE5589C2A43F}"/>
              </a:ext>
            </a:extLst>
          </p:cNvPr>
          <p:cNvSpPr txBox="1"/>
          <p:nvPr userDrawn="1"/>
        </p:nvSpPr>
        <p:spPr>
          <a:xfrm>
            <a:off x="5528891" y="363008"/>
            <a:ext cx="1134212"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r>
              <a:rPr lang="nl-NL">
                <a:solidFill>
                  <a:srgbClr val="6C348B"/>
                </a:solidFill>
              </a:rPr>
              <a:t>Video</a:t>
            </a:r>
          </a:p>
        </p:txBody>
      </p:sp>
      <p:sp>
        <p:nvSpPr>
          <p:cNvPr id="5" name="Slide Number Placeholder 5">
            <a:extLst>
              <a:ext uri="{FF2B5EF4-FFF2-40B4-BE49-F238E27FC236}">
                <a16:creationId xmlns:a16="http://schemas.microsoft.com/office/drawing/2014/main" id="{829C99DE-6367-3E3D-D429-1579BE99B31D}"/>
              </a:ext>
            </a:extLst>
          </p:cNvPr>
          <p:cNvSpPr>
            <a:spLocks noGrp="1"/>
          </p:cNvSpPr>
          <p:nvPr>
            <p:ph type="sldNum" sz="quarter" idx="11"/>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4027781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3E6EA23-AA3E-E9FC-17B2-978FD000F6D3}"/>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6" name="Slide Number Placeholder 5">
            <a:extLst>
              <a:ext uri="{FF2B5EF4-FFF2-40B4-BE49-F238E27FC236}">
                <a16:creationId xmlns:a16="http://schemas.microsoft.com/office/drawing/2014/main" id="{C1128C80-DB46-F43E-9265-12B75C0E4A6D}"/>
              </a:ext>
            </a:extLst>
          </p:cNvPr>
          <p:cNvSpPr>
            <a:spLocks noGrp="1"/>
          </p:cNvSpPr>
          <p:nvPr>
            <p:ph type="sldNum" sz="quarter" idx="10"/>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41022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icture Placeholder 9">
            <a:extLst>
              <a:ext uri="{FF2B5EF4-FFF2-40B4-BE49-F238E27FC236}">
                <a16:creationId xmlns:a16="http://schemas.microsoft.com/office/drawing/2014/main" id="{570819D0-0A53-B3AA-CB33-60513DFD3A78}"/>
              </a:ext>
            </a:extLst>
          </p:cNvPr>
          <p:cNvSpPr>
            <a:spLocks noGrp="1"/>
          </p:cNvSpPr>
          <p:nvPr>
            <p:ph type="pic" sz="quarter" idx="10"/>
          </p:nvPr>
        </p:nvSpPr>
        <p:spPr>
          <a:xfrm>
            <a:off x="1940716" y="1154906"/>
            <a:ext cx="8310563" cy="4548188"/>
          </a:xfrm>
          <a:blipFill>
            <a:blip r:embed="rId3"/>
            <a:stretch>
              <a:fillRect l="-3000" t="-5000" r="-3000" b="-6000"/>
            </a:stretch>
          </a:blipFill>
        </p:spPr>
        <p:txBody>
          <a:bodyPr/>
          <a:lstStyle/>
          <a:p>
            <a:endParaRPr lang="nl-NL"/>
          </a:p>
        </p:txBody>
      </p:sp>
      <p:sp>
        <p:nvSpPr>
          <p:cNvPr id="2" name="TextBox 1">
            <a:extLst>
              <a:ext uri="{FF2B5EF4-FFF2-40B4-BE49-F238E27FC236}">
                <a16:creationId xmlns:a16="http://schemas.microsoft.com/office/drawing/2014/main" id="{79936FFD-6038-784C-F5FB-EE5589C2A43F}"/>
              </a:ext>
            </a:extLst>
          </p:cNvPr>
          <p:cNvSpPr txBox="1"/>
          <p:nvPr userDrawn="1"/>
        </p:nvSpPr>
        <p:spPr>
          <a:xfrm>
            <a:off x="5528891" y="363008"/>
            <a:ext cx="1134212"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r>
              <a:rPr lang="nl-NL">
                <a:solidFill>
                  <a:srgbClr val="6C348B"/>
                </a:solidFill>
              </a:rPr>
              <a:t>Video</a:t>
            </a:r>
          </a:p>
        </p:txBody>
      </p:sp>
      <p:sp>
        <p:nvSpPr>
          <p:cNvPr id="5" name="Slide Number Placeholder 5">
            <a:extLst>
              <a:ext uri="{FF2B5EF4-FFF2-40B4-BE49-F238E27FC236}">
                <a16:creationId xmlns:a16="http://schemas.microsoft.com/office/drawing/2014/main" id="{829C99DE-6367-3E3D-D429-1579BE99B31D}"/>
              </a:ext>
            </a:extLst>
          </p:cNvPr>
          <p:cNvSpPr>
            <a:spLocks noGrp="1"/>
          </p:cNvSpPr>
          <p:nvPr>
            <p:ph type="sldNum" sz="quarter" idx="11"/>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1743198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2" name="Rectangle 1">
            <a:extLst>
              <a:ext uri="{FF2B5EF4-FFF2-40B4-BE49-F238E27FC236}">
                <a16:creationId xmlns:a16="http://schemas.microsoft.com/office/drawing/2014/main" id="{48E7A637-4654-89C3-4169-B5AC88B7DB94}"/>
              </a:ext>
            </a:extLst>
          </p:cNvPr>
          <p:cNvSpPr/>
          <p:nvPr userDrawn="1"/>
        </p:nvSpPr>
        <p:spPr>
          <a:xfrm>
            <a:off x="0" y="5943600"/>
            <a:ext cx="12191999" cy="632564"/>
          </a:xfrm>
          <a:prstGeom prst="rect">
            <a:avLst/>
          </a:prstGeom>
          <a:gradFill>
            <a:gsLst>
              <a:gs pos="10000">
                <a:srgbClr val="DE1824"/>
              </a:gs>
              <a:gs pos="88000">
                <a:srgbClr val="6C348B"/>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 Number Placeholder 5">
            <a:extLst>
              <a:ext uri="{FF2B5EF4-FFF2-40B4-BE49-F238E27FC236}">
                <a16:creationId xmlns:a16="http://schemas.microsoft.com/office/drawing/2014/main" id="{BE0D2915-6807-A613-3BA0-F2C4F24D6804}"/>
              </a:ext>
            </a:extLst>
          </p:cNvPr>
          <p:cNvSpPr>
            <a:spLocks noGrp="1"/>
          </p:cNvSpPr>
          <p:nvPr>
            <p:ph type="sldNum" sz="quarter" idx="10"/>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1886660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0000">
              <a:srgbClr val="DE1824"/>
            </a:gs>
            <a:gs pos="88000">
              <a:srgbClr val="6C348B"/>
            </a:gs>
          </a:gsLst>
          <a:lin ang="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012C0-FC7F-E3DF-A8E4-E30814510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8208898F-B879-019E-7520-D57098FC2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8" name="Slide Number Placeholder 6">
            <a:extLst>
              <a:ext uri="{FF2B5EF4-FFF2-40B4-BE49-F238E27FC236}">
                <a16:creationId xmlns:a16="http://schemas.microsoft.com/office/drawing/2014/main" id="{95C8A676-B89D-A6E5-E3CF-93033F9CC200}"/>
              </a:ext>
            </a:extLst>
          </p:cNvPr>
          <p:cNvSpPr txBox="1">
            <a:spLocks/>
          </p:cNvSpPr>
          <p:nvPr userDrawn="1"/>
        </p:nvSpPr>
        <p:spPr>
          <a:xfrm>
            <a:off x="8907488" y="6356350"/>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A6D2C-3A36-E84D-8FB5-66D52B8CBEF9}" type="slidenum">
              <a:rPr lang="nl-NL" smtClean="0">
                <a:solidFill>
                  <a:srgbClr val="6C348B"/>
                </a:solidFill>
              </a:rPr>
              <a:pPr/>
              <a:t>‹nr.›</a:t>
            </a:fld>
            <a:endParaRPr lang="nl-NL">
              <a:solidFill>
                <a:srgbClr val="6C348B"/>
              </a:solidFill>
            </a:endParaRPr>
          </a:p>
        </p:txBody>
      </p:sp>
      <p:sp>
        <p:nvSpPr>
          <p:cNvPr id="4" name="Slide Number Placeholder 6">
            <a:extLst>
              <a:ext uri="{FF2B5EF4-FFF2-40B4-BE49-F238E27FC236}">
                <a16:creationId xmlns:a16="http://schemas.microsoft.com/office/drawing/2014/main" id="{2CC8377A-14C1-5938-1200-01AE9F9D75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defRPr>
            </a:lvl1pPr>
          </a:lstStyle>
          <a:p>
            <a:fld id="{DFAA6D2C-3A36-E84D-8FB5-66D52B8CBEF9}" type="slidenum">
              <a:rPr lang="nl-NL" smtClean="0"/>
              <a:pPr/>
              <a:t>‹nr.›</a:t>
            </a:fld>
            <a:endParaRPr lang="nl-NL" dirty="0"/>
          </a:p>
        </p:txBody>
      </p:sp>
    </p:spTree>
    <p:extLst>
      <p:ext uri="{BB962C8B-B14F-4D97-AF65-F5344CB8AC3E}">
        <p14:creationId xmlns:p14="http://schemas.microsoft.com/office/powerpoint/2010/main" val="1412487363"/>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6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DE1824"/>
            </a:gs>
            <a:gs pos="88000">
              <a:srgbClr val="6C348B"/>
            </a:gs>
          </a:gsLst>
          <a:lin ang="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012C0-FC7F-E3DF-A8E4-E30814510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8208898F-B879-019E-7520-D57098FC2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Box 4">
            <a:extLst>
              <a:ext uri="{FF2B5EF4-FFF2-40B4-BE49-F238E27FC236}">
                <a16:creationId xmlns:a16="http://schemas.microsoft.com/office/drawing/2014/main" id="{66983FD6-25D5-5BF1-7F2D-5DC5827B353A}"/>
              </a:ext>
            </a:extLst>
          </p:cNvPr>
          <p:cNvSpPr txBox="1"/>
          <p:nvPr userDrawn="1"/>
        </p:nvSpPr>
        <p:spPr>
          <a:xfrm>
            <a:off x="6095999" y="165706"/>
            <a:ext cx="5622979" cy="369332"/>
          </a:xfrm>
          <a:prstGeom prst="rect">
            <a:avLst/>
          </a:prstGeom>
          <a:noFill/>
        </p:spPr>
        <p:txBody>
          <a:bodyPr wrap="square">
            <a:spAutoFit/>
          </a:bodyPr>
          <a:lstStyle/>
          <a:p>
            <a:pPr algn="r"/>
            <a:r>
              <a:rPr lang="nl-NL" dirty="0">
                <a:solidFill>
                  <a:schemeClr val="bg1"/>
                </a:solidFill>
              </a:rPr>
              <a:t>Les 3: </a:t>
            </a:r>
            <a:r>
              <a:rPr lang="nl-NL" b="1" dirty="0">
                <a:solidFill>
                  <a:schemeClr val="bg1"/>
                </a:solidFill>
              </a:rPr>
              <a:t>Een uitnodigende weg </a:t>
            </a:r>
          </a:p>
        </p:txBody>
      </p:sp>
      <p:sp>
        <p:nvSpPr>
          <p:cNvPr id="7" name="Slide Number Placeholder 6">
            <a:extLst>
              <a:ext uri="{FF2B5EF4-FFF2-40B4-BE49-F238E27FC236}">
                <a16:creationId xmlns:a16="http://schemas.microsoft.com/office/drawing/2014/main" id="{385B3F96-E6EE-464B-15E7-F9E03B197115}"/>
              </a:ext>
            </a:extLst>
          </p:cNvPr>
          <p:cNvSpPr>
            <a:spLocks noGrp="1"/>
          </p:cNvSpPr>
          <p:nvPr>
            <p:ph type="sldNum" sz="quarter" idx="4"/>
          </p:nvPr>
        </p:nvSpPr>
        <p:spPr>
          <a:xfrm>
            <a:off x="9448800" y="6509731"/>
            <a:ext cx="2743200" cy="365125"/>
          </a:xfrm>
          <a:prstGeom prst="rect">
            <a:avLst/>
          </a:prstGeom>
        </p:spPr>
        <p:txBody>
          <a:bodyPr vert="horz" lIns="91440" tIns="45720" rIns="91440" bIns="45720" rtlCol="0" anchor="ctr"/>
          <a:lstStyle>
            <a:lvl1pPr algn="r">
              <a:defRPr sz="1200">
                <a:solidFill>
                  <a:schemeClr val="bg1"/>
                </a:solidFill>
              </a:defRPr>
            </a:lvl1pPr>
          </a:lstStyle>
          <a:p>
            <a:fld id="{DFAA6D2C-3A36-E84D-8FB5-66D52B8CBEF9}" type="slidenum">
              <a:rPr lang="nl-NL" smtClean="0"/>
              <a:pPr/>
              <a:t>‹nr.›</a:t>
            </a:fld>
            <a:endParaRPr lang="nl-NL" dirty="0"/>
          </a:p>
        </p:txBody>
      </p:sp>
      <p:pic>
        <p:nvPicPr>
          <p:cNvPr id="6" name="Picture 5">
            <a:extLst>
              <a:ext uri="{FF2B5EF4-FFF2-40B4-BE49-F238E27FC236}">
                <a16:creationId xmlns:a16="http://schemas.microsoft.com/office/drawing/2014/main" id="{8C7BCCFD-806B-974B-4C92-8B87975848FF}"/>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527838" y="165706"/>
            <a:ext cx="1823476" cy="417942"/>
          </a:xfrm>
          <a:prstGeom prst="rect">
            <a:avLst/>
          </a:prstGeom>
        </p:spPr>
      </p:pic>
    </p:spTree>
    <p:extLst>
      <p:ext uri="{BB962C8B-B14F-4D97-AF65-F5344CB8AC3E}">
        <p14:creationId xmlns:p14="http://schemas.microsoft.com/office/powerpoint/2010/main" val="3214092275"/>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6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5.xml"/><Relationship Id="rId1" Type="http://schemas.openxmlformats.org/officeDocument/2006/relationships/video" Target="https://www.youtube.com/embed/G5BUaeZZ7hI?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ideo" Target="https://www.youtube.com/embed/EhMh4c7gEYk?feature=oembed" TargetMode="Externa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customXml" Target="../ink/ink6.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customXml" Target="../ink/ink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5.xml"/><Relationship Id="rId1" Type="http://schemas.openxmlformats.org/officeDocument/2006/relationships/video" Target="https://www.youtube.com/embed/0rkxAscB5I0?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icpnetwork.n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3.xml"/><Relationship Id="rId1" Type="http://schemas.openxmlformats.org/officeDocument/2006/relationships/video" Target="https://www.youtube.com/embed/f7XhrXUoD6U?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000">
              <a:srgbClr val="DE1824"/>
            </a:gs>
            <a:gs pos="70000">
              <a:srgbClr val="6C348B"/>
            </a:gs>
          </a:gsLst>
          <a:lin ang="0" scaled="1"/>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37D09C-9579-A409-9127-4A8825AB81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40787"/>
          <a:stretch/>
        </p:blipFill>
        <p:spPr bwMode="auto">
          <a:xfrm>
            <a:off x="6257730" y="0"/>
            <a:ext cx="6096001" cy="68665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9A69AC-ABDD-695A-88DE-657EE6E9DE0E}"/>
              </a:ext>
            </a:extLst>
          </p:cNvPr>
          <p:cNvSpPr>
            <a:spLocks noGrp="1"/>
          </p:cNvSpPr>
          <p:nvPr>
            <p:ph type="title"/>
          </p:nvPr>
        </p:nvSpPr>
        <p:spPr>
          <a:xfrm>
            <a:off x="838199" y="1523127"/>
            <a:ext cx="10515600" cy="3265482"/>
          </a:xfrm>
        </p:spPr>
        <p:txBody>
          <a:bodyPr>
            <a:normAutofit/>
          </a:bodyPr>
          <a:lstStyle/>
          <a:p>
            <a:pPr algn="l"/>
            <a:r>
              <a:rPr lang="nl-NL" sz="8000" dirty="0">
                <a:solidFill>
                  <a:schemeClr val="bg1"/>
                </a:solidFill>
              </a:rPr>
              <a:t>Meer kleur</a:t>
            </a:r>
            <a:br>
              <a:rPr lang="nl-NL" sz="8000" dirty="0">
                <a:solidFill>
                  <a:schemeClr val="bg1"/>
                </a:solidFill>
              </a:rPr>
            </a:br>
            <a:r>
              <a:rPr lang="nl-NL" sz="8000" dirty="0">
                <a:solidFill>
                  <a:schemeClr val="bg1"/>
                </a:solidFill>
              </a:rPr>
              <a:t>in de kerk</a:t>
            </a:r>
          </a:p>
        </p:txBody>
      </p:sp>
      <p:pic>
        <p:nvPicPr>
          <p:cNvPr id="10" name="Picture 9">
            <a:extLst>
              <a:ext uri="{FF2B5EF4-FFF2-40B4-BE49-F238E27FC236}">
                <a16:creationId xmlns:a16="http://schemas.microsoft.com/office/drawing/2014/main" id="{579CE90E-6EDD-679D-1F7E-2EF2D454A8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6984" y="4441702"/>
            <a:ext cx="3027098" cy="693814"/>
          </a:xfrm>
          <a:prstGeom prst="rect">
            <a:avLst/>
          </a:prstGeom>
        </p:spPr>
      </p:pic>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100211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477B438A-E907-D5C2-1E6D-7E64BF70A070}"/>
              </a:ext>
            </a:extLst>
          </p:cNvPr>
          <p:cNvSpPr>
            <a:spLocks noGrp="1"/>
          </p:cNvSpPr>
          <p:nvPr>
            <p:ph type="sldNum" sz="quarter" idx="10"/>
          </p:nvPr>
        </p:nvSpPr>
        <p:spPr>
          <a:xfrm>
            <a:off x="9448800" y="6481041"/>
            <a:ext cx="2743200" cy="365125"/>
          </a:xfrm>
        </p:spPr>
        <p:txBody>
          <a:bodyPr/>
          <a:lstStyle/>
          <a:p>
            <a:fld id="{26DA8216-EE17-EC4E-A680-5E5F81E098C2}" type="slidenum">
              <a:rPr lang="nl-NL" smtClean="0"/>
              <a:pPr/>
              <a:t>10</a:t>
            </a:fld>
            <a:endParaRPr lang="nl-NL"/>
          </a:p>
        </p:txBody>
      </p:sp>
      <p:sp>
        <p:nvSpPr>
          <p:cNvPr id="7" name="Title 1">
            <a:extLst>
              <a:ext uri="{FF2B5EF4-FFF2-40B4-BE49-F238E27FC236}">
                <a16:creationId xmlns:a16="http://schemas.microsoft.com/office/drawing/2014/main" id="{C88C5F49-E9F7-9056-0DD0-82E413DF1B5A}"/>
              </a:ext>
            </a:extLst>
          </p:cNvPr>
          <p:cNvSpPr txBox="1">
            <a:spLocks/>
          </p:cNvSpPr>
          <p:nvPr/>
        </p:nvSpPr>
        <p:spPr>
          <a:xfrm>
            <a:off x="1145310" y="1177893"/>
            <a:ext cx="6199415" cy="104502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algn="l">
              <a:lnSpc>
                <a:spcPct val="110000"/>
              </a:lnSpc>
            </a:pPr>
            <a:r>
              <a:rPr lang="nl-NL" sz="5300" dirty="0">
                <a:solidFill>
                  <a:srgbClr val="6C348B"/>
                </a:solidFill>
              </a:rPr>
              <a:t>De eerste stap</a:t>
            </a:r>
            <a:endParaRPr lang="nl-NL" sz="1800" dirty="0">
              <a:solidFill>
                <a:srgbClr val="6C348B"/>
              </a:solidFill>
            </a:endParaRPr>
          </a:p>
        </p:txBody>
      </p:sp>
      <p:sp>
        <p:nvSpPr>
          <p:cNvPr id="8" name="TextBox 11">
            <a:extLst>
              <a:ext uri="{FF2B5EF4-FFF2-40B4-BE49-F238E27FC236}">
                <a16:creationId xmlns:a16="http://schemas.microsoft.com/office/drawing/2014/main" id="{76922DF4-2A8B-6C77-91E5-92231404B4F3}"/>
              </a:ext>
            </a:extLst>
          </p:cNvPr>
          <p:cNvSpPr txBox="1"/>
          <p:nvPr/>
        </p:nvSpPr>
        <p:spPr>
          <a:xfrm>
            <a:off x="1697606" y="2383875"/>
            <a:ext cx="7659335" cy="2805063"/>
          </a:xfrm>
          <a:prstGeom prst="rect">
            <a:avLst/>
          </a:prstGeom>
          <a:noFill/>
        </p:spPr>
        <p:txBody>
          <a:bodyPr wrap="square" rtlCol="0">
            <a:spAutoFit/>
          </a:bodyPr>
          <a:lstStyle/>
          <a:p>
            <a:pPr>
              <a:lnSpc>
                <a:spcPct val="150000"/>
              </a:lnSpc>
            </a:pPr>
            <a:r>
              <a:rPr lang="nl-NL" sz="2400" b="1" dirty="0">
                <a:solidFill>
                  <a:srgbClr val="6C348B"/>
                </a:solidFill>
                <a:cs typeface="Times New Roman" panose="02020603050405020304" pitchFamily="18" charset="0"/>
              </a:rPr>
              <a:t>Bespreek met elkaar</a:t>
            </a:r>
          </a:p>
          <a:p>
            <a:pPr marL="457200" indent="-457200">
              <a:lnSpc>
                <a:spcPct val="150000"/>
              </a:lnSpc>
              <a:buAutoNum type="arabicParenR"/>
            </a:pPr>
            <a:r>
              <a:rPr lang="nl-NL" sz="2400" dirty="0">
                <a:solidFill>
                  <a:srgbClr val="8F5BAB"/>
                </a:solidFill>
                <a:cs typeface="Times New Roman" panose="02020603050405020304" pitchFamily="18" charset="0"/>
              </a:rPr>
              <a:t>Wat gebeurt er als we mensen die ‘anders’ zijn oprechte aandacht geven?</a:t>
            </a:r>
          </a:p>
          <a:p>
            <a:pPr marL="457200" indent="-457200">
              <a:lnSpc>
                <a:spcPct val="150000"/>
              </a:lnSpc>
              <a:buAutoNum type="arabicParenR"/>
            </a:pPr>
            <a:r>
              <a:rPr lang="nl-NL" sz="2400" b="0" dirty="0">
                <a:solidFill>
                  <a:srgbClr val="8F5BAB"/>
                </a:solidFill>
                <a:cs typeface="Times New Roman" panose="02020603050405020304" pitchFamily="18" charset="0"/>
              </a:rPr>
              <a:t>Waarom is dat zo moeilijk?</a:t>
            </a:r>
          </a:p>
          <a:p>
            <a:pPr marL="457200" indent="-457200">
              <a:lnSpc>
                <a:spcPct val="150000"/>
              </a:lnSpc>
              <a:buAutoNum type="arabicParenR"/>
            </a:pPr>
            <a:r>
              <a:rPr lang="nl-NL" sz="2400" dirty="0">
                <a:solidFill>
                  <a:srgbClr val="8F5BAB"/>
                </a:solidFill>
                <a:cs typeface="Times New Roman" panose="02020603050405020304" pitchFamily="18" charset="0"/>
              </a:rPr>
              <a:t>Welke stap kunnen we zetten om tot zegen te zijn?</a:t>
            </a:r>
            <a:endParaRPr lang="nl-NL" sz="2400" dirty="0">
              <a:solidFill>
                <a:srgbClr val="8F5BAB"/>
              </a:solidFill>
            </a:endParaRPr>
          </a:p>
        </p:txBody>
      </p:sp>
      <p:pic>
        <p:nvPicPr>
          <p:cNvPr id="2" name="Picture 5" descr="Icon&#10;&#10;Description automatically generated">
            <a:extLst>
              <a:ext uri="{FF2B5EF4-FFF2-40B4-BE49-F238E27FC236}">
                <a16:creationId xmlns:a16="http://schemas.microsoft.com/office/drawing/2014/main" id="{5DE06153-B3D7-DC24-9554-A9A1BC359EAC}"/>
              </a:ext>
            </a:extLst>
          </p:cNvPr>
          <p:cNvPicPr>
            <a:picLocks noChangeAspect="1"/>
          </p:cNvPicPr>
          <p:nvPr/>
        </p:nvPicPr>
        <p:blipFill>
          <a:blip r:embed="rId2"/>
          <a:stretch>
            <a:fillRect/>
          </a:stretch>
        </p:blipFill>
        <p:spPr>
          <a:xfrm>
            <a:off x="1145310" y="2576693"/>
            <a:ext cx="434533" cy="369351"/>
          </a:xfrm>
          <a:prstGeom prst="rect">
            <a:avLst/>
          </a:prstGeom>
        </p:spPr>
      </p:pic>
    </p:spTree>
    <p:extLst>
      <p:ext uri="{BB962C8B-B14F-4D97-AF65-F5344CB8AC3E}">
        <p14:creationId xmlns:p14="http://schemas.microsoft.com/office/powerpoint/2010/main" val="522630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66F22717-E86A-BA9C-A670-12878E4CB1C8}"/>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339689"/>
            <a:ext cx="10515600" cy="5955868"/>
          </a:xfrm>
        </p:spPr>
        <p:txBody>
          <a:bodyPr>
            <a:normAutofit fontScale="90000"/>
          </a:bodyPr>
          <a:lstStyle/>
          <a:p>
            <a:pPr algn="l">
              <a:lnSpc>
                <a:spcPct val="150000"/>
              </a:lnSpc>
            </a:pPr>
            <a:r>
              <a:rPr lang="nl-NL" dirty="0">
                <a:solidFill>
                  <a:schemeClr val="bg1"/>
                </a:solidFill>
              </a:rPr>
              <a:t>Les 3: 	Een uitnodigende weg</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kun je concrete stappen zetten die tot groei van 				interculturele relaties leidt – persoonlijk, als groep en met de kerk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nl-NL" sz="2400" dirty="0">
                <a:solidFill>
                  <a:schemeClr val="bg1"/>
                </a:solidFill>
              </a:rPr>
            </a:br>
            <a:r>
              <a:rPr lang="nl-NL" sz="2400" dirty="0">
                <a:solidFill>
                  <a:srgbClr val="8F5BAB"/>
                </a:solidFill>
              </a:rPr>
              <a:t>	</a:t>
            </a:r>
            <a:r>
              <a:rPr lang="nl-NL" sz="2400" dirty="0">
                <a:solidFill>
                  <a:srgbClr val="8F5BAB">
                    <a:alpha val="45000"/>
                  </a:srgbClr>
                </a:solidFill>
              </a:rPr>
              <a:t>	3.1	Wees een zegen</a:t>
            </a:r>
            <a:br>
              <a:rPr lang="nl-NL" sz="2400" dirty="0">
                <a:solidFill>
                  <a:srgbClr val="8F5BAB"/>
                </a:solidFill>
              </a:rPr>
            </a:br>
            <a:r>
              <a:rPr lang="nl-NL" sz="2400" dirty="0">
                <a:solidFill>
                  <a:srgbClr val="8F5BAB">
                    <a:alpha val="45000"/>
                  </a:srgbClr>
                </a:solidFill>
              </a:rPr>
              <a:t>		3.2	Geef oprechte aandacht</a:t>
            </a:r>
            <a:br>
              <a:rPr lang="nl-NL" sz="2400" dirty="0">
                <a:solidFill>
                  <a:srgbClr val="8F5BAB">
                    <a:alpha val="45000"/>
                  </a:srgbClr>
                </a:solidFill>
              </a:rPr>
            </a:br>
            <a:r>
              <a:rPr lang="nl-NL" sz="2400" dirty="0">
                <a:solidFill>
                  <a:srgbClr val="8F5BAB"/>
                </a:solidFill>
              </a:rPr>
              <a:t>		3.3	Open de bijbel</a:t>
            </a:r>
            <a:br>
              <a:rPr lang="nl-NL" sz="2400" dirty="0">
                <a:solidFill>
                  <a:srgbClr val="8F5BAB">
                    <a:alpha val="45000"/>
                  </a:srgbClr>
                </a:solidFill>
              </a:rPr>
            </a:br>
            <a:r>
              <a:rPr lang="nl-NL" sz="2400" dirty="0">
                <a:solidFill>
                  <a:srgbClr val="8F5BAB">
                    <a:alpha val="45000"/>
                  </a:srgbClr>
                </a:solidFill>
              </a:rPr>
              <a:t>		3.4	Zet de eerste stap</a:t>
            </a:r>
            <a:br>
              <a:rPr lang="nl-NL" sz="2400" dirty="0">
                <a:solidFill>
                  <a:srgbClr val="8F5BAB">
                    <a:alpha val="45000"/>
                  </a:srgbClr>
                </a:solidFill>
              </a:rPr>
            </a:br>
            <a:r>
              <a:rPr lang="nl-NL" sz="2400" dirty="0">
                <a:solidFill>
                  <a:srgbClr val="8F5BAB">
                    <a:alpha val="45000"/>
                  </a:srgbClr>
                </a:solidFill>
              </a:rPr>
              <a:t>		3.5	Luister naar de Heer</a:t>
            </a:r>
          </a:p>
        </p:txBody>
      </p:sp>
      <p:cxnSp>
        <p:nvCxnSpPr>
          <p:cNvPr id="3" name="Verbindingslijn: gebogen 2">
            <a:extLst>
              <a:ext uri="{FF2B5EF4-FFF2-40B4-BE49-F238E27FC236}">
                <a16:creationId xmlns:a16="http://schemas.microsoft.com/office/drawing/2014/main" id="{A53EF368-06F0-1A9B-2959-883A911EDCC0}"/>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931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7B269-00A4-ACFF-5633-36709E7E2459}"/>
              </a:ext>
            </a:extLst>
          </p:cNvPr>
          <p:cNvSpPr>
            <a:spLocks noGrp="1"/>
          </p:cNvSpPr>
          <p:nvPr>
            <p:ph type="title"/>
          </p:nvPr>
        </p:nvSpPr>
        <p:spPr/>
        <p:txBody>
          <a:bodyPr>
            <a:normAutofit/>
          </a:bodyPr>
          <a:lstStyle/>
          <a:p>
            <a:pPr algn="l"/>
            <a:r>
              <a:rPr lang="nl-NL" sz="2400" dirty="0"/>
              <a:t>	Lees Handelingen </a:t>
            </a:r>
            <a:r>
              <a:rPr lang="nl-NL" sz="2400" dirty="0">
                <a:solidFill>
                  <a:srgbClr val="6C348B"/>
                </a:solidFill>
                <a:cs typeface="Times New Roman" panose="02020603050405020304" pitchFamily="18" charset="0"/>
              </a:rPr>
              <a:t>11:19-20 en 13:1-3</a:t>
            </a:r>
            <a:endParaRPr lang="nl-NL" sz="2400" dirty="0"/>
          </a:p>
        </p:txBody>
      </p:sp>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con&#10;&#10;Description automatically generated">
            <a:extLst>
              <a:ext uri="{FF2B5EF4-FFF2-40B4-BE49-F238E27FC236}">
                <a16:creationId xmlns:a16="http://schemas.microsoft.com/office/drawing/2014/main" id="{6893C2AA-1998-4A8F-82C8-107AA573335A}"/>
              </a:ext>
            </a:extLst>
          </p:cNvPr>
          <p:cNvPicPr>
            <a:picLocks noChangeAspect="1"/>
          </p:cNvPicPr>
          <p:nvPr/>
        </p:nvPicPr>
        <p:blipFill>
          <a:blip r:embed="rId2"/>
          <a:stretch>
            <a:fillRect/>
          </a:stretch>
        </p:blipFill>
        <p:spPr>
          <a:xfrm>
            <a:off x="1173877" y="3235534"/>
            <a:ext cx="330006" cy="386932"/>
          </a:xfrm>
          <a:prstGeom prst="rect">
            <a:avLst/>
          </a:prstGeom>
        </p:spPr>
      </p:pic>
    </p:spTree>
    <p:extLst>
      <p:ext uri="{BB962C8B-B14F-4D97-AF65-F5344CB8AC3E}">
        <p14:creationId xmlns:p14="http://schemas.microsoft.com/office/powerpoint/2010/main" val="30738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13</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19</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De leerlingen die verdreven waren als gevolg van de onderdrukking die na de dood van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Stefanus</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was begonnen, trokken naar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Fenicië</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Cyprus en Antiochië, maar verkondigden Gods boodschap uitsluitend aan de Joden.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20</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Enkele Cyprioten en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Cyreneeërs</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onder hen, die naar Antiochië waren gereisd, maakten daar echter ook de Griekse bevolking bekend met het evangelie van de Heer Jezus.								   		</a:t>
            </a:r>
            <a:r>
              <a:rPr lang="nl-NL" sz="2400" dirty="0"/>
              <a:t> 	 Handelingen </a:t>
            </a:r>
            <a:r>
              <a:rPr lang="nl-NL" sz="2400" dirty="0">
                <a:solidFill>
                  <a:srgbClr val="6C348B"/>
                </a:solidFill>
                <a:cs typeface="Times New Roman" panose="02020603050405020304" pitchFamily="18" charset="0"/>
              </a:rPr>
              <a:t>11:19-20 </a:t>
            </a:r>
            <a:endParaRPr lang="nl-NL" sz="2400" dirty="0"/>
          </a:p>
        </p:txBody>
      </p:sp>
    </p:spTree>
    <p:extLst>
      <p:ext uri="{BB962C8B-B14F-4D97-AF65-F5344CB8AC3E}">
        <p14:creationId xmlns:p14="http://schemas.microsoft.com/office/powerpoint/2010/main" val="324728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14</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Er waren in de gemeente van Antiochië profeten en leraren, onder wie Barnabas, Simeon, die Niger werd genoemd, Lucius de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Cyreneeër</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Manaën</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een jeugdvriend van de tetrarch Herodes, en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Saulus</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Op een dag, toen ze aan het vasten waren en een samenkomst hielden voor de Heer, zei de heilige Geest tegen hen: ‘Stel Mij Barnabas en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Saulus</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ter beschikking voor de taak die Ik hun heb toebedeeld.’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Nadat ze gevast en gebeden hadden, legden ze hun de handen op en lieten hen vertrekken. 							   		</a:t>
            </a:r>
            <a:r>
              <a:rPr lang="nl-NL" sz="2400" dirty="0"/>
              <a:t> 	 								Handelingen </a:t>
            </a:r>
            <a:r>
              <a:rPr lang="nl-NL" sz="2400" dirty="0">
                <a:solidFill>
                  <a:srgbClr val="6C348B"/>
                </a:solidFill>
                <a:cs typeface="Times New Roman" panose="02020603050405020304" pitchFamily="18" charset="0"/>
              </a:rPr>
              <a:t>13:1-3 </a:t>
            </a:r>
            <a:endParaRPr lang="nl-NL" sz="2400" dirty="0"/>
          </a:p>
        </p:txBody>
      </p:sp>
    </p:spTree>
    <p:extLst>
      <p:ext uri="{BB962C8B-B14F-4D97-AF65-F5344CB8AC3E}">
        <p14:creationId xmlns:p14="http://schemas.microsoft.com/office/powerpoint/2010/main" val="356300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21658-58A2-3354-5A1D-B43D31F964F7}"/>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a:solidFill>
                  <a:srgbClr val="6C348B"/>
                </a:solidFill>
              </a:rPr>
              <a:t>Bijbelstudie</a:t>
            </a:r>
          </a:p>
        </p:txBody>
      </p:sp>
      <p:sp>
        <p:nvSpPr>
          <p:cNvPr id="12" name="TextBox 11">
            <a:extLst>
              <a:ext uri="{FF2B5EF4-FFF2-40B4-BE49-F238E27FC236}">
                <a16:creationId xmlns:a16="http://schemas.microsoft.com/office/drawing/2014/main" id="{B5EC5125-0AD6-660D-E18A-8E66660F75C1}"/>
              </a:ext>
            </a:extLst>
          </p:cNvPr>
          <p:cNvSpPr txBox="1"/>
          <p:nvPr/>
        </p:nvSpPr>
        <p:spPr>
          <a:xfrm>
            <a:off x="1199316" y="2188679"/>
            <a:ext cx="8946765" cy="2251065"/>
          </a:xfrm>
          <a:prstGeom prst="rect">
            <a:avLst/>
          </a:prstGeom>
          <a:noFill/>
        </p:spPr>
        <p:txBody>
          <a:bodyPr wrap="square" rtlCol="0">
            <a:spAutoFit/>
          </a:bodyPr>
          <a:lstStyle/>
          <a:p>
            <a:pPr lvl="1">
              <a:lnSpc>
                <a:spcPct val="150000"/>
              </a:lnSpc>
            </a:pPr>
            <a:r>
              <a:rPr lang="nl-NL" sz="2400" b="1" dirty="0">
                <a:solidFill>
                  <a:srgbClr val="6C348B"/>
                </a:solidFill>
                <a:cs typeface="Times New Roman" panose="02020603050405020304" pitchFamily="18" charset="0"/>
              </a:rPr>
              <a:t>Bespreek</a:t>
            </a:r>
          </a:p>
          <a:p>
            <a:pPr marL="914400" lvl="1" indent="-457200">
              <a:lnSpc>
                <a:spcPct val="150000"/>
              </a:lnSpc>
              <a:buAutoNum type="arabicParenR"/>
            </a:pPr>
            <a:r>
              <a:rPr lang="nl-NL" sz="2400" dirty="0">
                <a:solidFill>
                  <a:srgbClr val="8F5BAB"/>
                </a:solidFill>
                <a:cs typeface="Times New Roman" panose="02020603050405020304" pitchFamily="18" charset="0"/>
              </a:rPr>
              <a:t>Wat is de natuurlijke neiging van de eerste christenen?</a:t>
            </a:r>
          </a:p>
          <a:p>
            <a:pPr marL="914400" lvl="1" indent="-457200">
              <a:lnSpc>
                <a:spcPct val="150000"/>
              </a:lnSpc>
              <a:buAutoNum type="arabicParenR"/>
            </a:pPr>
            <a:r>
              <a:rPr lang="nl-NL" sz="2400" dirty="0">
                <a:solidFill>
                  <a:srgbClr val="8F5BAB"/>
                </a:solidFill>
                <a:latin typeface="Calibri" panose="020F0502020204030204" pitchFamily="34" charset="0"/>
                <a:ea typeface="Calibri" panose="020F0502020204030204" pitchFamily="34" charset="0"/>
                <a:cs typeface="Times New Roman" panose="02020603050405020304" pitchFamily="18" charset="0"/>
              </a:rPr>
              <a:t>Waardoor groeit de ‘eenheid in verscheidenheid’?</a:t>
            </a:r>
          </a:p>
          <a:p>
            <a:pPr marL="914400" lvl="1" indent="-457200">
              <a:lnSpc>
                <a:spcPct val="150000"/>
              </a:lnSpc>
              <a:buAutoNum type="arabicParenR"/>
            </a:pPr>
            <a:r>
              <a:rPr lang="nl-NL" sz="24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Welke les kunnen wij hieruit leren?</a:t>
            </a:r>
          </a:p>
        </p:txBody>
      </p:sp>
      <p:sp>
        <p:nvSpPr>
          <p:cNvPr id="2" name="Slide Number Placeholder 1">
            <a:extLst>
              <a:ext uri="{FF2B5EF4-FFF2-40B4-BE49-F238E27FC236}">
                <a16:creationId xmlns:a16="http://schemas.microsoft.com/office/drawing/2014/main" id="{1A44DB1E-5FF9-92A2-1781-FD5F4B74F3D8}"/>
              </a:ext>
            </a:extLst>
          </p:cNvPr>
          <p:cNvSpPr>
            <a:spLocks noGrp="1"/>
          </p:cNvSpPr>
          <p:nvPr>
            <p:ph type="sldNum" sz="quarter" idx="10"/>
          </p:nvPr>
        </p:nvSpPr>
        <p:spPr>
          <a:xfrm>
            <a:off x="9443357" y="6492875"/>
            <a:ext cx="2743200" cy="365125"/>
          </a:xfrm>
        </p:spPr>
        <p:txBody>
          <a:bodyPr/>
          <a:lstStyle/>
          <a:p>
            <a:fld id="{26DA8216-EE17-EC4E-A680-5E5F81E098C2}" type="slidenum">
              <a:rPr lang="nl-NL" smtClean="0"/>
              <a:pPr/>
              <a:t>15</a:t>
            </a:fld>
            <a:endParaRPr lang="nl-NL"/>
          </a:p>
        </p:txBody>
      </p:sp>
      <p:pic>
        <p:nvPicPr>
          <p:cNvPr id="6" name="Picture 5" descr="Icon&#10;&#10;Description automatically generated">
            <a:extLst>
              <a:ext uri="{FF2B5EF4-FFF2-40B4-BE49-F238E27FC236}">
                <a16:creationId xmlns:a16="http://schemas.microsoft.com/office/drawing/2014/main" id="{E005EFCC-E698-34D2-5093-2E6BA35ACF4E}"/>
              </a:ext>
            </a:extLst>
          </p:cNvPr>
          <p:cNvPicPr>
            <a:picLocks noChangeAspect="1"/>
          </p:cNvPicPr>
          <p:nvPr/>
        </p:nvPicPr>
        <p:blipFill>
          <a:blip r:embed="rId2"/>
          <a:stretch>
            <a:fillRect/>
          </a:stretch>
        </p:blipFill>
        <p:spPr>
          <a:xfrm>
            <a:off x="1161997" y="2341892"/>
            <a:ext cx="434533" cy="369351"/>
          </a:xfrm>
          <a:prstGeom prst="rect">
            <a:avLst/>
          </a:prstGeom>
        </p:spPr>
      </p:pic>
    </p:spTree>
    <p:extLst>
      <p:ext uri="{BB962C8B-B14F-4D97-AF65-F5344CB8AC3E}">
        <p14:creationId xmlns:p14="http://schemas.microsoft.com/office/powerpoint/2010/main" val="3424932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7B269-00A4-ACFF-5633-36709E7E2459}"/>
              </a:ext>
            </a:extLst>
          </p:cNvPr>
          <p:cNvSpPr>
            <a:spLocks noGrp="1"/>
          </p:cNvSpPr>
          <p:nvPr>
            <p:ph type="title"/>
          </p:nvPr>
        </p:nvSpPr>
        <p:spPr>
          <a:xfrm>
            <a:off x="838199" y="2000251"/>
            <a:ext cx="10515600" cy="3265482"/>
          </a:xfrm>
        </p:spPr>
        <p:txBody>
          <a:bodyPr>
            <a:normAutofit/>
          </a:bodyPr>
          <a:lstStyle/>
          <a:p>
            <a:pPr algn="l"/>
            <a:r>
              <a:rPr lang="nl-NL" sz="2400" dirty="0"/>
              <a:t>	Lees </a:t>
            </a:r>
            <a:r>
              <a:rPr lang="nl-NL" sz="2400" dirty="0" err="1">
                <a:solidFill>
                  <a:srgbClr val="6C348B"/>
                </a:solidFill>
                <a:cs typeface="Times New Roman" panose="02020603050405020304" pitchFamily="18" charset="0"/>
              </a:rPr>
              <a:t>Efeze</a:t>
            </a:r>
            <a:r>
              <a:rPr lang="nl-NL" sz="2400" dirty="0">
                <a:solidFill>
                  <a:srgbClr val="6C348B"/>
                </a:solidFill>
                <a:cs typeface="Times New Roman" panose="02020603050405020304" pitchFamily="18" charset="0"/>
              </a:rPr>
              <a:t> 3</a:t>
            </a:r>
            <a:br>
              <a:rPr lang="nl-NL" sz="2400" dirty="0">
                <a:solidFill>
                  <a:srgbClr val="6C348B"/>
                </a:solidFill>
                <a:cs typeface="Times New Roman" panose="02020603050405020304" pitchFamily="18" charset="0"/>
              </a:rPr>
            </a:br>
            <a:endParaRPr lang="nl-NL" sz="2400" dirty="0"/>
          </a:p>
        </p:txBody>
      </p:sp>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con&#10;&#10;Description automatically generated">
            <a:extLst>
              <a:ext uri="{FF2B5EF4-FFF2-40B4-BE49-F238E27FC236}">
                <a16:creationId xmlns:a16="http://schemas.microsoft.com/office/drawing/2014/main" id="{6893C2AA-1998-4A8F-82C8-107AA573335A}"/>
              </a:ext>
            </a:extLst>
          </p:cNvPr>
          <p:cNvPicPr>
            <a:picLocks noChangeAspect="1"/>
          </p:cNvPicPr>
          <p:nvPr/>
        </p:nvPicPr>
        <p:blipFill>
          <a:blip r:embed="rId2"/>
          <a:stretch>
            <a:fillRect/>
          </a:stretch>
        </p:blipFill>
        <p:spPr>
          <a:xfrm>
            <a:off x="1173877" y="3235534"/>
            <a:ext cx="330006" cy="386932"/>
          </a:xfrm>
          <a:prstGeom prst="rect">
            <a:avLst/>
          </a:prstGeom>
        </p:spPr>
      </p:pic>
    </p:spTree>
    <p:extLst>
      <p:ext uri="{BB962C8B-B14F-4D97-AF65-F5344CB8AC3E}">
        <p14:creationId xmlns:p14="http://schemas.microsoft.com/office/powerpoint/2010/main" val="1096228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17</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Daarom bid ik, Paulus, gevangene omwille van Christus Jezus, voor u die afkomstig bent uit de heidense volken.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hebt immers gehoord dat God zijn plan verwezenlijkt door de genade die ik met het oog op u ontvangen heb.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Mij is het geheim geopenbaard waarover ik hiervoor in het kort heb geschreven.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Aan de hand daarvan kunt u zich, wanneer u dat leest, een beeld vormen van mijn inzicht in dit geheim van Christus.						   		</a:t>
            </a:r>
            <a:r>
              <a:rPr lang="nl-NL" sz="2400" dirty="0"/>
              <a:t> 	 									</a:t>
            </a:r>
            <a:r>
              <a:rPr lang="nl-NL" sz="2400" dirty="0" err="1">
                <a:solidFill>
                  <a:srgbClr val="6C348B"/>
                </a:solidFill>
                <a:cs typeface="Times New Roman" panose="02020603050405020304" pitchFamily="18" charset="0"/>
              </a:rPr>
              <a:t>Efeze</a:t>
            </a:r>
            <a:r>
              <a:rPr lang="nl-NL" sz="2400" dirty="0">
                <a:solidFill>
                  <a:srgbClr val="6C348B"/>
                </a:solidFill>
                <a:cs typeface="Times New Roman" panose="02020603050405020304" pitchFamily="18" charset="0"/>
              </a:rPr>
              <a:t> 3:1-4</a:t>
            </a:r>
            <a:br>
              <a:rPr lang="nl-NL" sz="2400" dirty="0">
                <a:solidFill>
                  <a:srgbClr val="6C348B"/>
                </a:solidFill>
                <a:cs typeface="Times New Roman" panose="02020603050405020304" pitchFamily="18" charset="0"/>
              </a:rPr>
            </a:br>
            <a:endParaRPr lang="nl-NL" sz="2400" dirty="0"/>
          </a:p>
        </p:txBody>
      </p:sp>
    </p:spTree>
    <p:extLst>
      <p:ext uri="{BB962C8B-B14F-4D97-AF65-F5344CB8AC3E}">
        <p14:creationId xmlns:p14="http://schemas.microsoft.com/office/powerpoint/2010/main" val="25046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18</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5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Het is onder vorige generaties niet aan de mensen onthuld, maar nu door de Geest geopenbaard aan zijn heilige apostelen en profeten: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6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ook mensen uit andere volken delen door hun eenheid met Christus Jezus in de erfenis, zij maken deel uit van hetzelfde lichaam en hebben ook deel aan de belofte, door middel van het evangelie.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7</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Van dat evangelie ben ik dienaar geworden door de gave van Gods genade, die ik ontvangen heb door zijn kracht, die in mij werkt.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8</a:t>
            </a:r>
            <a:r>
              <a:rPr lang="nl-NL" sz="2400" b="0" dirty="0">
                <a:ea typeface="Calibri" panose="020F0502020204030204" pitchFamily="34" charset="0"/>
                <a:cs typeface="Times New Roman" panose="02020603050405020304" pitchFamily="18" charset="0"/>
              </a:rPr>
              <a:t>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Mij, de allerminste van alle heiligen, is de genade geschonken om de heidense volken de ondoorgrondelijke rijkdom van Christus te verkondigen,		</a:t>
            </a:r>
            <a:r>
              <a:rPr lang="nl-NL" sz="2400" dirty="0"/>
              <a:t> 	 										</a:t>
            </a:r>
            <a:r>
              <a:rPr lang="nl-NL" sz="2400" dirty="0" err="1">
                <a:solidFill>
                  <a:srgbClr val="6C348B"/>
                </a:solidFill>
                <a:cs typeface="Times New Roman" panose="02020603050405020304" pitchFamily="18" charset="0"/>
              </a:rPr>
              <a:t>Efeze</a:t>
            </a:r>
            <a:r>
              <a:rPr lang="nl-NL" sz="2400" dirty="0">
                <a:solidFill>
                  <a:srgbClr val="6C348B"/>
                </a:solidFill>
                <a:cs typeface="Times New Roman" panose="02020603050405020304" pitchFamily="18" charset="0"/>
              </a:rPr>
              <a:t> 3:5-8</a:t>
            </a:r>
            <a:br>
              <a:rPr lang="nl-NL" sz="2400" dirty="0">
                <a:solidFill>
                  <a:srgbClr val="6C348B"/>
                </a:solidFill>
                <a:cs typeface="Times New Roman" panose="02020603050405020304" pitchFamily="18" charset="0"/>
              </a:rPr>
            </a:br>
            <a:endParaRPr lang="nl-NL" sz="2400" dirty="0"/>
          </a:p>
        </p:txBody>
      </p:sp>
    </p:spTree>
    <p:extLst>
      <p:ext uri="{BB962C8B-B14F-4D97-AF65-F5344CB8AC3E}">
        <p14:creationId xmlns:p14="http://schemas.microsoft.com/office/powerpoint/2010/main" val="3652830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19</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9</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en voor allen in het licht te stellen hoe het geheim dat in alle eeuwen verborgen was in God, de schepper van alle dingen, verwezenlijkt wordt.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10</a:t>
            </a:r>
            <a:r>
              <a:rPr lang="nl-NL" sz="2400" b="0" dirty="0">
                <a:effectLst/>
                <a:latin typeface="Calibri" panose="020F0502020204030204" pitchFamily="34" charset="0"/>
                <a:ea typeface="Calibri" panose="020F0502020204030204" pitchFamily="34" charset="0"/>
                <a:cs typeface="Times New Roman" panose="02020603050405020304" pitchFamily="18" charset="0"/>
              </a:rPr>
              <a:t>Zo zal nu door de kerk de wijsheid van God in al haar schakeringen bekend worden aan alle vorsten en heersers in de hemelsferen,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nl-NL" sz="2400" b="0" dirty="0">
                <a:effectLst/>
                <a:latin typeface="Calibri" panose="020F0502020204030204" pitchFamily="34" charset="0"/>
                <a:ea typeface="Calibri" panose="020F0502020204030204" pitchFamily="34" charset="0"/>
                <a:cs typeface="Times New Roman" panose="02020603050405020304" pitchFamily="18" charset="0"/>
              </a:rPr>
              <a:t>naar het eeuwige voornemen dat Hij ten uitvoer heeft gebracht in Christus Jezus, onze Heer.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12</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Door onze eenheid met Hem hebben wij vrijelijk toegang tot God; door ons geloof in Hem mogen wij daarop vertrouwen.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13</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Ik vraag u dan ook de moed niet te verliezen wanneer ik lijd omwille van u, want het leidt tot uw luister.		</a:t>
            </a:r>
            <a:r>
              <a:rPr lang="nl-NL" sz="2400" dirty="0"/>
              <a:t> 	 														</a:t>
            </a:r>
            <a:r>
              <a:rPr lang="nl-NL" sz="2400" dirty="0" err="1">
                <a:solidFill>
                  <a:srgbClr val="6C348B"/>
                </a:solidFill>
                <a:cs typeface="Times New Roman" panose="02020603050405020304" pitchFamily="18" charset="0"/>
              </a:rPr>
              <a:t>Efeze</a:t>
            </a:r>
            <a:r>
              <a:rPr lang="nl-NL" sz="2400" dirty="0">
                <a:solidFill>
                  <a:srgbClr val="6C348B"/>
                </a:solidFill>
                <a:cs typeface="Times New Roman" panose="02020603050405020304" pitchFamily="18" charset="0"/>
              </a:rPr>
              <a:t> 3:9-13</a:t>
            </a:r>
            <a:br>
              <a:rPr lang="nl-NL" sz="2400" dirty="0">
                <a:solidFill>
                  <a:srgbClr val="6C348B"/>
                </a:solidFill>
                <a:cs typeface="Times New Roman" panose="02020603050405020304" pitchFamily="18" charset="0"/>
              </a:rPr>
            </a:br>
            <a:endParaRPr lang="nl-NL" sz="2400" dirty="0"/>
          </a:p>
        </p:txBody>
      </p:sp>
    </p:spTree>
    <p:extLst>
      <p:ext uri="{BB962C8B-B14F-4D97-AF65-F5344CB8AC3E}">
        <p14:creationId xmlns:p14="http://schemas.microsoft.com/office/powerpoint/2010/main" val="2950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E3AE9-71B0-8929-8337-6C1A3A27EBC6}"/>
              </a:ext>
            </a:extLst>
          </p:cNvPr>
          <p:cNvSpPr>
            <a:spLocks noGrp="1"/>
          </p:cNvSpPr>
          <p:nvPr>
            <p:ph type="sldNum" sz="quarter" idx="11"/>
          </p:nvPr>
        </p:nvSpPr>
        <p:spPr>
          <a:xfrm>
            <a:off x="8907488" y="6356350"/>
            <a:ext cx="2743200" cy="365125"/>
          </a:xfrm>
        </p:spPr>
        <p:txBody>
          <a:bodyPr/>
          <a:lstStyle/>
          <a:p>
            <a:fld id="{26DA8216-EE17-EC4E-A680-5E5F81E098C2}" type="slidenum">
              <a:rPr lang="nl-NL" smtClean="0"/>
              <a:pPr/>
              <a:t>2</a:t>
            </a:fld>
            <a:endParaRPr lang="nl-NL"/>
          </a:p>
        </p:txBody>
      </p:sp>
      <p:pic>
        <p:nvPicPr>
          <p:cNvPr id="3" name="Onlinemedia 2" title="ICP Racisme Kerk Les 3 Intro">
            <a:hlinkClick r:id="" action="ppaction://media"/>
            <a:extLst>
              <a:ext uri="{FF2B5EF4-FFF2-40B4-BE49-F238E27FC236}">
                <a16:creationId xmlns:a16="http://schemas.microsoft.com/office/drawing/2014/main" id="{25ADDEC8-BEBF-604C-3706-05C8C06F0399}"/>
              </a:ext>
            </a:extLst>
          </p:cNvPr>
          <p:cNvPicPr>
            <a:picLocks noRot="1" noChangeAspect="1"/>
          </p:cNvPicPr>
          <p:nvPr>
            <a:videoFile r:link="rId1"/>
          </p:nvPr>
        </p:nvPicPr>
        <p:blipFill>
          <a:blip r:embed="rId3"/>
          <a:stretch>
            <a:fillRect/>
          </a:stretch>
        </p:blipFill>
        <p:spPr>
          <a:xfrm>
            <a:off x="1051476" y="947540"/>
            <a:ext cx="10089048" cy="5695856"/>
          </a:xfrm>
          <a:prstGeom prst="rect">
            <a:avLst/>
          </a:prstGeom>
        </p:spPr>
      </p:pic>
    </p:spTree>
    <p:extLst>
      <p:ext uri="{BB962C8B-B14F-4D97-AF65-F5344CB8AC3E}">
        <p14:creationId xmlns:p14="http://schemas.microsoft.com/office/powerpoint/2010/main" val="7386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20</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14</a:t>
            </a:r>
            <a:r>
              <a:rPr lang="nl-NL" sz="2400" b="0" dirty="0">
                <a:effectLst/>
                <a:latin typeface="Calibri" panose="020F0502020204030204" pitchFamily="34" charset="0"/>
                <a:ea typeface="Calibri" panose="020F0502020204030204" pitchFamily="34" charset="0"/>
                <a:cs typeface="Times New Roman" panose="02020603050405020304" pitchFamily="18" charset="0"/>
              </a:rPr>
              <a:t>Daarom buig ik mijn knieën voor de Vader,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15</a:t>
            </a:r>
            <a:r>
              <a:rPr lang="nl-NL" sz="2400" b="0" dirty="0">
                <a:effectLst/>
                <a:latin typeface="Calibri" panose="020F0502020204030204" pitchFamily="34" charset="0"/>
                <a:ea typeface="Calibri" panose="020F0502020204030204" pitchFamily="34" charset="0"/>
                <a:cs typeface="Times New Roman" panose="02020603050405020304" pitchFamily="18" charset="0"/>
              </a:rPr>
              <a:t>die de vader is van elke gemeenschap in de hemelsferen en op aarde.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16</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Moge Hij vanuit zijn rijke luister u innerlijke kracht en sterkte schenken door zijn Geest,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17</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zodat door uw geloof Christus kan gaan wonen in uw hart, en u geworteld en gegrondvest blijft in de liefde.		</a:t>
            </a:r>
            <a:r>
              <a:rPr lang="nl-NL" sz="2400" dirty="0"/>
              <a:t> 	 																	</a:t>
            </a:r>
            <a:r>
              <a:rPr lang="nl-NL" sz="2400" dirty="0" err="1">
                <a:solidFill>
                  <a:srgbClr val="6C348B"/>
                </a:solidFill>
                <a:cs typeface="Times New Roman" panose="02020603050405020304" pitchFamily="18" charset="0"/>
              </a:rPr>
              <a:t>Efeze</a:t>
            </a:r>
            <a:r>
              <a:rPr lang="nl-NL" sz="2400" dirty="0">
                <a:solidFill>
                  <a:srgbClr val="6C348B"/>
                </a:solidFill>
                <a:cs typeface="Times New Roman" panose="02020603050405020304" pitchFamily="18" charset="0"/>
              </a:rPr>
              <a:t> 3:14-17</a:t>
            </a:r>
            <a:br>
              <a:rPr lang="nl-NL" sz="2400" dirty="0">
                <a:solidFill>
                  <a:srgbClr val="6C348B"/>
                </a:solidFill>
                <a:cs typeface="Times New Roman" panose="02020603050405020304" pitchFamily="18" charset="0"/>
              </a:rPr>
            </a:br>
            <a:endParaRPr lang="nl-NL" sz="2400" dirty="0"/>
          </a:p>
        </p:txBody>
      </p:sp>
    </p:spTree>
    <p:extLst>
      <p:ext uri="{BB962C8B-B14F-4D97-AF65-F5344CB8AC3E}">
        <p14:creationId xmlns:p14="http://schemas.microsoft.com/office/powerpoint/2010/main" val="2141998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21</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18</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Dan zult u met alle heiligen in staat zijn de lengte en de breedte, de hoogte en de diepte te begrijpen,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19</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ja de liefde van Christus te kennen die alle kennis te boven gaat, opdat u geheel vervuld zult raken van de volheid van God.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20</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Aan Hem die door de kracht die in ons werkt bij machte is oneindig veel meer te doen dan wij vragen of denken,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21</a:t>
            </a:r>
            <a:r>
              <a:rPr lang="nl-NL" sz="2400" b="0" dirty="0">
                <a:effectLst/>
                <a:latin typeface="Calibri" panose="020F0502020204030204" pitchFamily="34" charset="0"/>
                <a:ea typeface="Calibri" panose="020F0502020204030204" pitchFamily="34" charset="0"/>
                <a:cs typeface="Times New Roman" panose="02020603050405020304" pitchFamily="18" charset="0"/>
              </a:rPr>
              <a:t>aan Hem komt de eer toe, in de kerk en in Christus Jezus, van geslacht op geslacht, tot in alle eeuwigheid. Amen.	</a:t>
            </a:r>
            <a:r>
              <a:rPr lang="nl-NL" sz="2400" dirty="0"/>
              <a:t> 	 												</a:t>
            </a:r>
            <a:r>
              <a:rPr lang="nl-NL" sz="2400" dirty="0" err="1">
                <a:solidFill>
                  <a:srgbClr val="6C348B"/>
                </a:solidFill>
                <a:cs typeface="Times New Roman" panose="02020603050405020304" pitchFamily="18" charset="0"/>
              </a:rPr>
              <a:t>Efeze</a:t>
            </a:r>
            <a:r>
              <a:rPr lang="nl-NL" sz="2400" dirty="0">
                <a:solidFill>
                  <a:srgbClr val="6C348B"/>
                </a:solidFill>
                <a:cs typeface="Times New Roman" panose="02020603050405020304" pitchFamily="18" charset="0"/>
              </a:rPr>
              <a:t> 3:18-21</a:t>
            </a:r>
            <a:br>
              <a:rPr lang="nl-NL" sz="2400" dirty="0">
                <a:solidFill>
                  <a:srgbClr val="6C348B"/>
                </a:solidFill>
                <a:cs typeface="Times New Roman" panose="02020603050405020304" pitchFamily="18" charset="0"/>
              </a:rPr>
            </a:br>
            <a:endParaRPr lang="nl-NL" sz="2400" dirty="0"/>
          </a:p>
        </p:txBody>
      </p:sp>
    </p:spTree>
    <p:extLst>
      <p:ext uri="{BB962C8B-B14F-4D97-AF65-F5344CB8AC3E}">
        <p14:creationId xmlns:p14="http://schemas.microsoft.com/office/powerpoint/2010/main" val="2648552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21658-58A2-3354-5A1D-B43D31F964F7}"/>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a:solidFill>
                  <a:srgbClr val="6C348B"/>
                </a:solidFill>
              </a:rPr>
              <a:t>Bijbelstudie</a:t>
            </a:r>
          </a:p>
        </p:txBody>
      </p:sp>
      <p:sp>
        <p:nvSpPr>
          <p:cNvPr id="12" name="TextBox 11">
            <a:extLst>
              <a:ext uri="{FF2B5EF4-FFF2-40B4-BE49-F238E27FC236}">
                <a16:creationId xmlns:a16="http://schemas.microsoft.com/office/drawing/2014/main" id="{B5EC5125-0AD6-660D-E18A-8E66660F75C1}"/>
              </a:ext>
            </a:extLst>
          </p:cNvPr>
          <p:cNvSpPr txBox="1"/>
          <p:nvPr/>
        </p:nvSpPr>
        <p:spPr>
          <a:xfrm>
            <a:off x="1493139" y="1280542"/>
            <a:ext cx="8740085" cy="4467057"/>
          </a:xfrm>
          <a:prstGeom prst="rect">
            <a:avLst/>
          </a:prstGeom>
          <a:noFill/>
        </p:spPr>
        <p:txBody>
          <a:bodyPr wrap="square" rtlCol="0">
            <a:spAutoFit/>
          </a:bodyPr>
          <a:lstStyle/>
          <a:p>
            <a:pPr lvl="1">
              <a:lnSpc>
                <a:spcPct val="150000"/>
              </a:lnSpc>
            </a:pPr>
            <a:r>
              <a:rPr lang="nl-NL" sz="2400" b="1" dirty="0">
                <a:solidFill>
                  <a:srgbClr val="6C348B"/>
                </a:solidFill>
                <a:cs typeface="Times New Roman" panose="02020603050405020304" pitchFamily="18" charset="0"/>
              </a:rPr>
              <a:t>Bespreek de volgende vragen:</a:t>
            </a:r>
          </a:p>
          <a:p>
            <a:pPr marL="914400" lvl="1" indent="-457200">
              <a:lnSpc>
                <a:spcPct val="150000"/>
              </a:lnSpc>
              <a:buAutoNum type="arabicParenR"/>
            </a:pPr>
            <a:r>
              <a:rPr lang="nl-NL" sz="2400" dirty="0">
                <a:solidFill>
                  <a:srgbClr val="8F5BAB"/>
                </a:solidFill>
                <a:cs typeface="Times New Roman" panose="02020603050405020304" pitchFamily="18" charset="0"/>
              </a:rPr>
              <a:t>Paulus onthult in dit hoofdstuk het ‘mysterie’ of ‘geheimenis’ waarvoor hij gevangen zit. Wat houdt dat precies in (vs. 1-6, zie ook 2:14-22)? </a:t>
            </a:r>
          </a:p>
          <a:p>
            <a:pPr marL="914400" lvl="1" indent="-457200">
              <a:lnSpc>
                <a:spcPct val="150000"/>
              </a:lnSpc>
              <a:buAutoNum type="arabicParenR"/>
            </a:pPr>
            <a:r>
              <a:rPr lang="nl-NL" sz="2400" dirty="0">
                <a:solidFill>
                  <a:srgbClr val="8F5BAB"/>
                </a:solidFill>
                <a:latin typeface="Calibri" panose="020F0502020204030204" pitchFamily="34" charset="0"/>
                <a:ea typeface="Calibri" panose="020F0502020204030204" pitchFamily="34" charset="0"/>
                <a:cs typeface="Times New Roman" panose="02020603050405020304" pitchFamily="18" charset="0"/>
              </a:rPr>
              <a:t>Waarom heeft Paulus zijn leven voor dat mysterie over (vs. 7-13, met name vs. 10)?</a:t>
            </a:r>
          </a:p>
          <a:p>
            <a:pPr marL="914400" lvl="1" indent="-457200">
              <a:lnSpc>
                <a:spcPct val="150000"/>
              </a:lnSpc>
              <a:buAutoNum type="arabicParenR"/>
            </a:pPr>
            <a:r>
              <a:rPr lang="nl-NL" sz="24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Hoe kan het mysterie werkelijkheid worden ook in onze tijd (vs. 14-21)?</a:t>
            </a:r>
          </a:p>
        </p:txBody>
      </p:sp>
      <p:sp>
        <p:nvSpPr>
          <p:cNvPr id="2" name="Slide Number Placeholder 1">
            <a:extLst>
              <a:ext uri="{FF2B5EF4-FFF2-40B4-BE49-F238E27FC236}">
                <a16:creationId xmlns:a16="http://schemas.microsoft.com/office/drawing/2014/main" id="{1A44DB1E-5FF9-92A2-1781-FD5F4B74F3D8}"/>
              </a:ext>
            </a:extLst>
          </p:cNvPr>
          <p:cNvSpPr>
            <a:spLocks noGrp="1"/>
          </p:cNvSpPr>
          <p:nvPr>
            <p:ph type="sldNum" sz="quarter" idx="10"/>
          </p:nvPr>
        </p:nvSpPr>
        <p:spPr>
          <a:xfrm>
            <a:off x="9443357" y="6492875"/>
            <a:ext cx="2743200" cy="365125"/>
          </a:xfrm>
        </p:spPr>
        <p:txBody>
          <a:bodyPr/>
          <a:lstStyle/>
          <a:p>
            <a:fld id="{26DA8216-EE17-EC4E-A680-5E5F81E098C2}" type="slidenum">
              <a:rPr lang="nl-NL" smtClean="0"/>
              <a:pPr/>
              <a:t>22</a:t>
            </a:fld>
            <a:endParaRPr lang="nl-NL"/>
          </a:p>
        </p:txBody>
      </p:sp>
      <p:pic>
        <p:nvPicPr>
          <p:cNvPr id="4" name="Picture 5" descr="Icon&#10;&#10;Description automatically generated">
            <a:extLst>
              <a:ext uri="{FF2B5EF4-FFF2-40B4-BE49-F238E27FC236}">
                <a16:creationId xmlns:a16="http://schemas.microsoft.com/office/drawing/2014/main" id="{6321EFB0-09E3-0866-2C5A-54106B8F514E}"/>
              </a:ext>
            </a:extLst>
          </p:cNvPr>
          <p:cNvPicPr>
            <a:picLocks noChangeAspect="1"/>
          </p:cNvPicPr>
          <p:nvPr/>
        </p:nvPicPr>
        <p:blipFill>
          <a:blip r:embed="rId2"/>
          <a:stretch>
            <a:fillRect/>
          </a:stretch>
        </p:blipFill>
        <p:spPr>
          <a:xfrm>
            <a:off x="1275873" y="1476813"/>
            <a:ext cx="434533" cy="369351"/>
          </a:xfrm>
          <a:prstGeom prst="rect">
            <a:avLst/>
          </a:prstGeom>
        </p:spPr>
      </p:pic>
    </p:spTree>
    <p:extLst>
      <p:ext uri="{BB962C8B-B14F-4D97-AF65-F5344CB8AC3E}">
        <p14:creationId xmlns:p14="http://schemas.microsoft.com/office/powerpoint/2010/main" val="1594902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66F22717-E86A-BA9C-A670-12878E4CB1C8}"/>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339689"/>
            <a:ext cx="10515600" cy="5955868"/>
          </a:xfrm>
        </p:spPr>
        <p:txBody>
          <a:bodyPr>
            <a:normAutofit fontScale="90000"/>
          </a:bodyPr>
          <a:lstStyle/>
          <a:p>
            <a:pPr algn="l">
              <a:lnSpc>
                <a:spcPct val="150000"/>
              </a:lnSpc>
            </a:pPr>
            <a:r>
              <a:rPr lang="nl-NL" dirty="0">
                <a:solidFill>
                  <a:schemeClr val="bg1"/>
                </a:solidFill>
              </a:rPr>
              <a:t>Les 3: 	Een uitnodigende weg</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kun je concrete stappen zetten die tot groei van 				interculturele relaties leidt – persoonlijk, als groep en met de kerk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nl-NL" sz="2400" dirty="0">
                <a:solidFill>
                  <a:schemeClr val="bg1"/>
                </a:solidFill>
              </a:rPr>
            </a:br>
            <a:r>
              <a:rPr lang="nl-NL" sz="2400" dirty="0">
                <a:solidFill>
                  <a:srgbClr val="8F5BAB"/>
                </a:solidFill>
              </a:rPr>
              <a:t>	</a:t>
            </a:r>
            <a:r>
              <a:rPr lang="nl-NL" sz="2400" dirty="0">
                <a:solidFill>
                  <a:srgbClr val="8F5BAB">
                    <a:alpha val="45000"/>
                  </a:srgbClr>
                </a:solidFill>
              </a:rPr>
              <a:t>	3.1	Wees een zegen</a:t>
            </a:r>
            <a:br>
              <a:rPr lang="nl-NL" sz="2400" dirty="0">
                <a:solidFill>
                  <a:srgbClr val="8F5BAB"/>
                </a:solidFill>
              </a:rPr>
            </a:br>
            <a:r>
              <a:rPr lang="nl-NL" sz="2400" dirty="0">
                <a:solidFill>
                  <a:srgbClr val="8F5BAB">
                    <a:alpha val="45000"/>
                  </a:srgbClr>
                </a:solidFill>
              </a:rPr>
              <a:t>		3.2	Geef oprechte aandacht</a:t>
            </a:r>
            <a:br>
              <a:rPr lang="nl-NL" sz="2400" dirty="0">
                <a:solidFill>
                  <a:srgbClr val="8F5BAB">
                    <a:alpha val="45000"/>
                  </a:srgbClr>
                </a:solidFill>
              </a:rPr>
            </a:br>
            <a:r>
              <a:rPr lang="nl-NL" sz="2400" dirty="0">
                <a:solidFill>
                  <a:srgbClr val="8F5BAB">
                    <a:alpha val="45000"/>
                  </a:srgbClr>
                </a:solidFill>
              </a:rPr>
              <a:t>		3.3	Open de bijbel</a:t>
            </a:r>
            <a:br>
              <a:rPr lang="nl-NL" sz="2400" dirty="0">
                <a:solidFill>
                  <a:srgbClr val="8F5BAB">
                    <a:alpha val="45000"/>
                  </a:srgbClr>
                </a:solidFill>
              </a:rPr>
            </a:br>
            <a:r>
              <a:rPr lang="nl-NL" sz="2400" dirty="0">
                <a:solidFill>
                  <a:srgbClr val="8F5BAB"/>
                </a:solidFill>
              </a:rPr>
              <a:t>		3.4	Zet de eerste stap</a:t>
            </a:r>
            <a:br>
              <a:rPr lang="nl-NL" sz="2400" dirty="0">
                <a:solidFill>
                  <a:srgbClr val="8F5BAB">
                    <a:alpha val="45000"/>
                  </a:srgbClr>
                </a:solidFill>
              </a:rPr>
            </a:br>
            <a:r>
              <a:rPr lang="nl-NL" sz="2400" dirty="0">
                <a:solidFill>
                  <a:srgbClr val="8F5BAB">
                    <a:alpha val="45000"/>
                  </a:srgbClr>
                </a:solidFill>
              </a:rPr>
              <a:t>		3.5	Luister naar de Heer</a:t>
            </a:r>
          </a:p>
        </p:txBody>
      </p:sp>
      <p:cxnSp>
        <p:nvCxnSpPr>
          <p:cNvPr id="3" name="Verbindingslijn: gebogen 2">
            <a:extLst>
              <a:ext uri="{FF2B5EF4-FFF2-40B4-BE49-F238E27FC236}">
                <a16:creationId xmlns:a16="http://schemas.microsoft.com/office/drawing/2014/main" id="{A53EF368-06F0-1A9B-2959-883A911EDCC0}"/>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144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7B269-00A4-ACFF-5633-36709E7E2459}"/>
              </a:ext>
            </a:extLst>
          </p:cNvPr>
          <p:cNvSpPr>
            <a:spLocks noGrp="1"/>
          </p:cNvSpPr>
          <p:nvPr>
            <p:ph type="title"/>
          </p:nvPr>
        </p:nvSpPr>
        <p:spPr>
          <a:xfrm>
            <a:off x="838199" y="2000251"/>
            <a:ext cx="10515600" cy="3265482"/>
          </a:xfrm>
        </p:spPr>
        <p:txBody>
          <a:bodyPr>
            <a:normAutofit/>
          </a:bodyPr>
          <a:lstStyle/>
          <a:p>
            <a:pPr algn="l"/>
            <a:r>
              <a:rPr lang="nl-NL" sz="2400" dirty="0"/>
              <a:t>	Kijk en luister naar de twee video’s op de volgende slides</a:t>
            </a:r>
            <a:br>
              <a:rPr lang="nl-NL" sz="2400" dirty="0"/>
            </a:br>
            <a:r>
              <a:rPr lang="nl-NL" sz="2400" dirty="0"/>
              <a:t>	</a:t>
            </a:r>
            <a:br>
              <a:rPr lang="nl-NL" sz="2400" dirty="0"/>
            </a:br>
            <a:r>
              <a:rPr lang="nl-NL" sz="2400" dirty="0"/>
              <a:t>	Bespreek daarna wat je opvalt aan de verhalen</a:t>
            </a:r>
            <a:br>
              <a:rPr lang="nl-NL" sz="2400" dirty="0">
                <a:solidFill>
                  <a:srgbClr val="6C348B"/>
                </a:solidFill>
                <a:cs typeface="Times New Roman" panose="02020603050405020304" pitchFamily="18" charset="0"/>
              </a:rPr>
            </a:br>
            <a:endParaRPr lang="nl-NL" sz="2400" dirty="0"/>
          </a:p>
        </p:txBody>
      </p:sp>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Icon&#10;&#10;Description automatically generated">
            <a:extLst>
              <a:ext uri="{FF2B5EF4-FFF2-40B4-BE49-F238E27FC236}">
                <a16:creationId xmlns:a16="http://schemas.microsoft.com/office/drawing/2014/main" id="{9C4024D7-EA09-9988-FD4D-86B1F15C979D}"/>
              </a:ext>
            </a:extLst>
          </p:cNvPr>
          <p:cNvPicPr>
            <a:picLocks noChangeAspect="1"/>
          </p:cNvPicPr>
          <p:nvPr/>
        </p:nvPicPr>
        <p:blipFill>
          <a:blip r:embed="rId2"/>
          <a:stretch>
            <a:fillRect/>
          </a:stretch>
        </p:blipFill>
        <p:spPr>
          <a:xfrm>
            <a:off x="1204000" y="2869212"/>
            <a:ext cx="308619" cy="425894"/>
          </a:xfrm>
          <a:prstGeom prst="rect">
            <a:avLst/>
          </a:prstGeom>
        </p:spPr>
      </p:pic>
      <p:pic>
        <p:nvPicPr>
          <p:cNvPr id="4" name="Picture 5" descr="Icon&#10;&#10;Description automatically generated">
            <a:extLst>
              <a:ext uri="{FF2B5EF4-FFF2-40B4-BE49-F238E27FC236}">
                <a16:creationId xmlns:a16="http://schemas.microsoft.com/office/drawing/2014/main" id="{810C4B1D-092B-E02C-01A8-75BE95363425}"/>
              </a:ext>
            </a:extLst>
          </p:cNvPr>
          <p:cNvPicPr>
            <a:picLocks noChangeAspect="1"/>
          </p:cNvPicPr>
          <p:nvPr/>
        </p:nvPicPr>
        <p:blipFill>
          <a:blip r:embed="rId3"/>
          <a:stretch>
            <a:fillRect/>
          </a:stretch>
        </p:blipFill>
        <p:spPr>
          <a:xfrm>
            <a:off x="1141042" y="3632992"/>
            <a:ext cx="434533" cy="369351"/>
          </a:xfrm>
          <a:prstGeom prst="rect">
            <a:avLst/>
          </a:prstGeom>
        </p:spPr>
      </p:pic>
    </p:spTree>
    <p:extLst>
      <p:ext uri="{BB962C8B-B14F-4D97-AF65-F5344CB8AC3E}">
        <p14:creationId xmlns:p14="http://schemas.microsoft.com/office/powerpoint/2010/main" val="2813715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5A097-A006-C3A1-629F-82C1F5E1F2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6A511D-F6D9-214C-8987-4728036DC3B1}"/>
              </a:ext>
            </a:extLst>
          </p:cNvPr>
          <p:cNvSpPr>
            <a:spLocks noGrp="1"/>
          </p:cNvSpPr>
          <p:nvPr>
            <p:ph type="sldNum" sz="quarter" idx="11"/>
          </p:nvPr>
        </p:nvSpPr>
        <p:spPr>
          <a:xfrm>
            <a:off x="8907488" y="6356350"/>
            <a:ext cx="2743200" cy="365125"/>
          </a:xfrm>
        </p:spPr>
        <p:txBody>
          <a:bodyPr/>
          <a:lstStyle/>
          <a:p>
            <a:fld id="{26DA8216-EE17-EC4E-A680-5E5F81E098C2}" type="slidenum">
              <a:rPr lang="nl-NL" smtClean="0"/>
              <a:pPr/>
              <a:t>25</a:t>
            </a:fld>
            <a:endParaRPr lang="nl-NL"/>
          </a:p>
        </p:txBody>
      </p:sp>
      <p:pic>
        <p:nvPicPr>
          <p:cNvPr id="3" name="Onlinemedia 2" title="Interview bij les 3">
            <a:hlinkClick r:id="" action="ppaction://media"/>
            <a:extLst>
              <a:ext uri="{FF2B5EF4-FFF2-40B4-BE49-F238E27FC236}">
                <a16:creationId xmlns:a16="http://schemas.microsoft.com/office/drawing/2014/main" id="{C7FA3D63-4FE5-2AD4-8DA6-23AB32C502AF}"/>
              </a:ext>
            </a:extLst>
          </p:cNvPr>
          <p:cNvPicPr>
            <a:picLocks noRot="1" noChangeAspect="1"/>
          </p:cNvPicPr>
          <p:nvPr>
            <a:videoFile r:link="rId1"/>
          </p:nvPr>
        </p:nvPicPr>
        <p:blipFill>
          <a:blip r:embed="rId4"/>
          <a:stretch>
            <a:fillRect/>
          </a:stretch>
        </p:blipFill>
        <p:spPr>
          <a:xfrm>
            <a:off x="1004822" y="972942"/>
            <a:ext cx="10182355" cy="5748533"/>
          </a:xfrm>
          <a:prstGeom prst="rect">
            <a:avLst/>
          </a:prstGeom>
        </p:spPr>
      </p:pic>
    </p:spTree>
    <p:extLst>
      <p:ext uri="{BB962C8B-B14F-4D97-AF65-F5344CB8AC3E}">
        <p14:creationId xmlns:p14="http://schemas.microsoft.com/office/powerpoint/2010/main" val="245512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a:extLst>
              <a:ext uri="{FF2B5EF4-FFF2-40B4-BE49-F238E27FC236}">
                <a16:creationId xmlns:a16="http://schemas.microsoft.com/office/drawing/2014/main" id="{1D8F604B-15A1-9625-3566-1056EF2515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7" t="13297"/>
          <a:stretch/>
        </p:blipFill>
        <p:spPr bwMode="auto">
          <a:xfrm>
            <a:off x="4502309" y="1101296"/>
            <a:ext cx="6967717" cy="532058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10A23B7-7459-9F59-3952-D5462F2823B9}"/>
              </a:ext>
            </a:extLst>
          </p:cNvPr>
          <p:cNvSpPr txBox="1">
            <a:spLocks/>
          </p:cNvSpPr>
          <p:nvPr/>
        </p:nvSpPr>
        <p:spPr>
          <a:xfrm>
            <a:off x="1130154" y="1134051"/>
            <a:ext cx="6199415" cy="104502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algn="l">
              <a:lnSpc>
                <a:spcPct val="110000"/>
              </a:lnSpc>
            </a:pPr>
            <a:r>
              <a:rPr lang="nl-NL" sz="5300" dirty="0">
                <a:solidFill>
                  <a:srgbClr val="6C348B"/>
                </a:solidFill>
              </a:rPr>
              <a:t>Zelf aan de slag</a:t>
            </a:r>
            <a:endParaRPr lang="nl-NL" sz="1800" dirty="0">
              <a:solidFill>
                <a:srgbClr val="6C348B"/>
              </a:solidFill>
            </a:endParaRPr>
          </a:p>
        </p:txBody>
      </p:sp>
      <p:sp>
        <p:nvSpPr>
          <p:cNvPr id="3" name="TextBox 2">
            <a:extLst>
              <a:ext uri="{FF2B5EF4-FFF2-40B4-BE49-F238E27FC236}">
                <a16:creationId xmlns:a16="http://schemas.microsoft.com/office/drawing/2014/main" id="{C2D21658-58A2-3354-5A1D-B43D31F964F7}"/>
              </a:ext>
            </a:extLst>
          </p:cNvPr>
          <p:cNvSpPr txBox="1"/>
          <p:nvPr/>
        </p:nvSpPr>
        <p:spPr>
          <a:xfrm>
            <a:off x="5366657" y="357339"/>
            <a:ext cx="1458686"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a:solidFill>
                  <a:srgbClr val="6C348B"/>
                </a:solidFill>
              </a:rPr>
              <a:t>Opdracht</a:t>
            </a:r>
          </a:p>
        </p:txBody>
      </p:sp>
      <p:sp>
        <p:nvSpPr>
          <p:cNvPr id="13" name="Slide Number Placeholder 12">
            <a:extLst>
              <a:ext uri="{FF2B5EF4-FFF2-40B4-BE49-F238E27FC236}">
                <a16:creationId xmlns:a16="http://schemas.microsoft.com/office/drawing/2014/main" id="{477B438A-E907-D5C2-1E6D-7E64BF70A070}"/>
              </a:ext>
            </a:extLst>
          </p:cNvPr>
          <p:cNvSpPr>
            <a:spLocks noGrp="1"/>
          </p:cNvSpPr>
          <p:nvPr>
            <p:ph type="sldNum" sz="quarter" idx="10"/>
          </p:nvPr>
        </p:nvSpPr>
        <p:spPr>
          <a:xfrm>
            <a:off x="9448800" y="6481041"/>
            <a:ext cx="2743200" cy="365125"/>
          </a:xfrm>
        </p:spPr>
        <p:txBody>
          <a:bodyPr/>
          <a:lstStyle/>
          <a:p>
            <a:fld id="{26DA8216-EE17-EC4E-A680-5E5F81E098C2}" type="slidenum">
              <a:rPr lang="nl-NL" smtClean="0"/>
              <a:pPr/>
              <a:t>26</a:t>
            </a:fld>
            <a:endParaRPr lang="nl-NL"/>
          </a:p>
        </p:txBody>
      </p:sp>
      <p:sp>
        <p:nvSpPr>
          <p:cNvPr id="4" name="TextBox 11">
            <a:extLst>
              <a:ext uri="{FF2B5EF4-FFF2-40B4-BE49-F238E27FC236}">
                <a16:creationId xmlns:a16="http://schemas.microsoft.com/office/drawing/2014/main" id="{97A60FC1-58AA-F046-A1FF-752FFB35AF89}"/>
              </a:ext>
            </a:extLst>
          </p:cNvPr>
          <p:cNvSpPr txBox="1"/>
          <p:nvPr/>
        </p:nvSpPr>
        <p:spPr>
          <a:xfrm>
            <a:off x="1130154" y="2049539"/>
            <a:ext cx="6114101" cy="3913059"/>
          </a:xfrm>
          <a:prstGeom prst="rect">
            <a:avLst/>
          </a:prstGeom>
          <a:noFill/>
        </p:spPr>
        <p:txBody>
          <a:bodyPr wrap="square" rtlCol="0">
            <a:spAutoFit/>
          </a:bodyPr>
          <a:lstStyle/>
          <a:p>
            <a:pPr marL="342900" indent="-342900">
              <a:lnSpc>
                <a:spcPct val="150000"/>
              </a:lnSpc>
              <a:buFont typeface="+mj-lt"/>
              <a:buAutoNum type="arabicPeriod"/>
            </a:pPr>
            <a:r>
              <a:rPr lang="nl-NL" sz="2400" b="0" dirty="0">
                <a:solidFill>
                  <a:srgbClr val="8F5BAB"/>
                </a:solidFill>
                <a:cs typeface="Times New Roman" panose="02020603050405020304" pitchFamily="18" charset="0"/>
              </a:rPr>
              <a:t>Bekijk je levenslijn en sta nog eens stil bij het groeidoel dat je hebt genoteerd in les 1.</a:t>
            </a:r>
          </a:p>
          <a:p>
            <a:pPr marL="342900" indent="-342900">
              <a:lnSpc>
                <a:spcPct val="150000"/>
              </a:lnSpc>
              <a:buFont typeface="+mj-lt"/>
              <a:buAutoNum type="arabicPeriod"/>
            </a:pPr>
            <a:r>
              <a:rPr lang="nl-NL" sz="2400" dirty="0">
                <a:solidFill>
                  <a:srgbClr val="8F5BAB"/>
                </a:solidFill>
                <a:cs typeface="Times New Roman" panose="02020603050405020304" pitchFamily="18" charset="0"/>
              </a:rPr>
              <a:t>Wat kunnen jullie doen om te ontwikkelen   in culturele diversiteit,                                  persoonlijk, als groep                                         en met de kerk? </a:t>
            </a:r>
          </a:p>
          <a:p>
            <a:pPr marL="342900" indent="-342900">
              <a:lnSpc>
                <a:spcPct val="150000"/>
              </a:lnSpc>
              <a:buFont typeface="+mj-lt"/>
              <a:buAutoNum type="arabicPeriod"/>
            </a:pPr>
            <a:r>
              <a:rPr lang="nl-NL" sz="2400" dirty="0">
                <a:solidFill>
                  <a:srgbClr val="8F5BAB"/>
                </a:solidFill>
                <a:cs typeface="Times New Roman" panose="02020603050405020304" pitchFamily="18" charset="0"/>
              </a:rPr>
              <a:t>Maak een plan</a:t>
            </a:r>
            <a:endParaRPr lang="nl-NL" sz="2400" dirty="0">
              <a:solidFill>
                <a:srgbClr val="8F5BAB"/>
              </a:solidFill>
            </a:endParaRPr>
          </a:p>
        </p:txBody>
      </p:sp>
      <mc:AlternateContent xmlns:mc="http://schemas.openxmlformats.org/markup-compatibility/2006" xmlns:p14="http://schemas.microsoft.com/office/powerpoint/2010/main">
        <mc:Choice Requires="p14">
          <p:contentPart p14:bwMode="auto" r:id="rId3">
            <p14:nvContentPartPr>
              <p14:cNvPr id="6" name="Inkt 5">
                <a:extLst>
                  <a:ext uri="{FF2B5EF4-FFF2-40B4-BE49-F238E27FC236}">
                    <a16:creationId xmlns:a16="http://schemas.microsoft.com/office/drawing/2014/main" id="{B6162557-683C-7BA9-870C-5A1F0EA5AF29}"/>
                  </a:ext>
                </a:extLst>
              </p14:cNvPr>
              <p14:cNvContentPartPr/>
              <p14:nvPr/>
            </p14:nvContentPartPr>
            <p14:xfrm>
              <a:off x="8544538" y="2173879"/>
              <a:ext cx="282600" cy="105480"/>
            </p14:xfrm>
          </p:contentPart>
        </mc:Choice>
        <mc:Fallback xmlns="">
          <p:pic>
            <p:nvPicPr>
              <p:cNvPr id="6" name="Inkt 5">
                <a:extLst>
                  <a:ext uri="{FF2B5EF4-FFF2-40B4-BE49-F238E27FC236}">
                    <a16:creationId xmlns:a16="http://schemas.microsoft.com/office/drawing/2014/main" id="{B6162557-683C-7BA9-870C-5A1F0EA5AF29}"/>
                  </a:ext>
                </a:extLst>
              </p:cNvPr>
              <p:cNvPicPr/>
              <p:nvPr/>
            </p:nvPicPr>
            <p:blipFill>
              <a:blip r:embed="rId4"/>
              <a:stretch>
                <a:fillRect/>
              </a:stretch>
            </p:blipFill>
            <p:spPr>
              <a:xfrm>
                <a:off x="8508898" y="2102239"/>
                <a:ext cx="35424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t 6">
                <a:extLst>
                  <a:ext uri="{FF2B5EF4-FFF2-40B4-BE49-F238E27FC236}">
                    <a16:creationId xmlns:a16="http://schemas.microsoft.com/office/drawing/2014/main" id="{03FB61C0-B6E6-67D5-B1DB-1358CA1DE437}"/>
                  </a:ext>
                </a:extLst>
              </p14:cNvPr>
              <p14:cNvContentPartPr/>
              <p14:nvPr/>
            </p14:nvContentPartPr>
            <p14:xfrm>
              <a:off x="9064738" y="1639279"/>
              <a:ext cx="208800" cy="232200"/>
            </p14:xfrm>
          </p:contentPart>
        </mc:Choice>
        <mc:Fallback xmlns="">
          <p:pic>
            <p:nvPicPr>
              <p:cNvPr id="7" name="Inkt 6">
                <a:extLst>
                  <a:ext uri="{FF2B5EF4-FFF2-40B4-BE49-F238E27FC236}">
                    <a16:creationId xmlns:a16="http://schemas.microsoft.com/office/drawing/2014/main" id="{03FB61C0-B6E6-67D5-B1DB-1358CA1DE437}"/>
                  </a:ext>
                </a:extLst>
              </p:cNvPr>
              <p:cNvPicPr/>
              <p:nvPr/>
            </p:nvPicPr>
            <p:blipFill>
              <a:blip r:embed="rId6"/>
              <a:stretch>
                <a:fillRect/>
              </a:stretch>
            </p:blipFill>
            <p:spPr>
              <a:xfrm>
                <a:off x="9029098" y="1567279"/>
                <a:ext cx="2804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t 7">
                <a:extLst>
                  <a:ext uri="{FF2B5EF4-FFF2-40B4-BE49-F238E27FC236}">
                    <a16:creationId xmlns:a16="http://schemas.microsoft.com/office/drawing/2014/main" id="{C3DCAEC2-44C3-8A38-0102-F694676C8864}"/>
                  </a:ext>
                </a:extLst>
              </p14:cNvPr>
              <p14:cNvContentPartPr/>
              <p14:nvPr/>
            </p14:nvContentPartPr>
            <p14:xfrm>
              <a:off x="9898858" y="1300519"/>
              <a:ext cx="90000" cy="261000"/>
            </p14:xfrm>
          </p:contentPart>
        </mc:Choice>
        <mc:Fallback xmlns="">
          <p:pic>
            <p:nvPicPr>
              <p:cNvPr id="8" name="Inkt 7">
                <a:extLst>
                  <a:ext uri="{FF2B5EF4-FFF2-40B4-BE49-F238E27FC236}">
                    <a16:creationId xmlns:a16="http://schemas.microsoft.com/office/drawing/2014/main" id="{C3DCAEC2-44C3-8A38-0102-F694676C8864}"/>
                  </a:ext>
                </a:extLst>
              </p:cNvPr>
              <p:cNvPicPr/>
              <p:nvPr/>
            </p:nvPicPr>
            <p:blipFill>
              <a:blip r:embed="rId8"/>
              <a:stretch>
                <a:fillRect/>
              </a:stretch>
            </p:blipFill>
            <p:spPr>
              <a:xfrm>
                <a:off x="9862858" y="1228519"/>
                <a:ext cx="161640"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t 8">
                <a:extLst>
                  <a:ext uri="{FF2B5EF4-FFF2-40B4-BE49-F238E27FC236}">
                    <a16:creationId xmlns:a16="http://schemas.microsoft.com/office/drawing/2014/main" id="{DF195B59-9423-7C71-49DC-2F282C8D746E}"/>
                  </a:ext>
                </a:extLst>
              </p14:cNvPr>
              <p14:cNvContentPartPr/>
              <p14:nvPr/>
            </p14:nvContentPartPr>
            <p14:xfrm>
              <a:off x="9040978" y="1913599"/>
              <a:ext cx="1161000" cy="743040"/>
            </p14:xfrm>
          </p:contentPart>
        </mc:Choice>
        <mc:Fallback xmlns="">
          <p:pic>
            <p:nvPicPr>
              <p:cNvPr id="9" name="Inkt 8">
                <a:extLst>
                  <a:ext uri="{FF2B5EF4-FFF2-40B4-BE49-F238E27FC236}">
                    <a16:creationId xmlns:a16="http://schemas.microsoft.com/office/drawing/2014/main" id="{DF195B59-9423-7C71-49DC-2F282C8D746E}"/>
                  </a:ext>
                </a:extLst>
              </p:cNvPr>
              <p:cNvPicPr/>
              <p:nvPr/>
            </p:nvPicPr>
            <p:blipFill>
              <a:blip r:embed="rId10"/>
              <a:stretch>
                <a:fillRect/>
              </a:stretch>
            </p:blipFill>
            <p:spPr>
              <a:xfrm>
                <a:off x="9004978" y="1841959"/>
                <a:ext cx="1232640" cy="886680"/>
              </a:xfrm>
              <a:prstGeom prst="rect">
                <a:avLst/>
              </a:prstGeom>
            </p:spPr>
          </p:pic>
        </mc:Fallback>
      </mc:AlternateContent>
    </p:spTree>
    <p:extLst>
      <p:ext uri="{BB962C8B-B14F-4D97-AF65-F5344CB8AC3E}">
        <p14:creationId xmlns:p14="http://schemas.microsoft.com/office/powerpoint/2010/main" val="2326120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0A23B7-7459-9F59-3952-D5462F2823B9}"/>
              </a:ext>
            </a:extLst>
          </p:cNvPr>
          <p:cNvSpPr txBox="1">
            <a:spLocks/>
          </p:cNvSpPr>
          <p:nvPr/>
        </p:nvSpPr>
        <p:spPr>
          <a:xfrm>
            <a:off x="1130154" y="1134051"/>
            <a:ext cx="6199415" cy="104502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algn="l">
              <a:lnSpc>
                <a:spcPct val="110000"/>
              </a:lnSpc>
            </a:pPr>
            <a:r>
              <a:rPr lang="nl-NL" sz="5300" dirty="0">
                <a:solidFill>
                  <a:srgbClr val="6C348B"/>
                </a:solidFill>
              </a:rPr>
              <a:t>Ter inspiratie</a:t>
            </a:r>
            <a:endParaRPr lang="nl-NL" sz="1800" dirty="0">
              <a:solidFill>
                <a:srgbClr val="6C348B"/>
              </a:solidFill>
            </a:endParaRPr>
          </a:p>
        </p:txBody>
      </p:sp>
      <p:sp>
        <p:nvSpPr>
          <p:cNvPr id="3" name="TextBox 2">
            <a:extLst>
              <a:ext uri="{FF2B5EF4-FFF2-40B4-BE49-F238E27FC236}">
                <a16:creationId xmlns:a16="http://schemas.microsoft.com/office/drawing/2014/main" id="{C2D21658-58A2-3354-5A1D-B43D31F964F7}"/>
              </a:ext>
            </a:extLst>
          </p:cNvPr>
          <p:cNvSpPr txBox="1"/>
          <p:nvPr/>
        </p:nvSpPr>
        <p:spPr>
          <a:xfrm>
            <a:off x="5366657" y="357339"/>
            <a:ext cx="1458686"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a:solidFill>
                  <a:srgbClr val="6C348B"/>
                </a:solidFill>
              </a:rPr>
              <a:t>Opdracht</a:t>
            </a:r>
          </a:p>
        </p:txBody>
      </p:sp>
      <p:sp>
        <p:nvSpPr>
          <p:cNvPr id="13" name="Slide Number Placeholder 12">
            <a:extLst>
              <a:ext uri="{FF2B5EF4-FFF2-40B4-BE49-F238E27FC236}">
                <a16:creationId xmlns:a16="http://schemas.microsoft.com/office/drawing/2014/main" id="{477B438A-E907-D5C2-1E6D-7E64BF70A070}"/>
              </a:ext>
            </a:extLst>
          </p:cNvPr>
          <p:cNvSpPr>
            <a:spLocks noGrp="1"/>
          </p:cNvSpPr>
          <p:nvPr>
            <p:ph type="sldNum" sz="quarter" idx="10"/>
          </p:nvPr>
        </p:nvSpPr>
        <p:spPr>
          <a:xfrm>
            <a:off x="9448800" y="6481041"/>
            <a:ext cx="2743200" cy="365125"/>
          </a:xfrm>
        </p:spPr>
        <p:txBody>
          <a:bodyPr/>
          <a:lstStyle/>
          <a:p>
            <a:fld id="{26DA8216-EE17-EC4E-A680-5E5F81E098C2}" type="slidenum">
              <a:rPr lang="nl-NL" smtClean="0"/>
              <a:pPr/>
              <a:t>27</a:t>
            </a:fld>
            <a:endParaRPr lang="nl-NL"/>
          </a:p>
        </p:txBody>
      </p:sp>
      <p:graphicFrame>
        <p:nvGraphicFramePr>
          <p:cNvPr id="10" name="Tabel 10">
            <a:extLst>
              <a:ext uri="{FF2B5EF4-FFF2-40B4-BE49-F238E27FC236}">
                <a16:creationId xmlns:a16="http://schemas.microsoft.com/office/drawing/2014/main" id="{CCD96DFF-6A5F-B8E9-425F-34C4C13EFE76}"/>
              </a:ext>
            </a:extLst>
          </p:cNvPr>
          <p:cNvGraphicFramePr>
            <a:graphicFrameLocks noGrp="1"/>
          </p:cNvGraphicFramePr>
          <p:nvPr>
            <p:extLst>
              <p:ext uri="{D42A27DB-BD31-4B8C-83A1-F6EECF244321}">
                <p14:modId xmlns:p14="http://schemas.microsoft.com/office/powerpoint/2010/main" val="433964357"/>
              </p:ext>
            </p:extLst>
          </p:nvPr>
        </p:nvGraphicFramePr>
        <p:xfrm>
          <a:off x="1245476" y="2552700"/>
          <a:ext cx="9585436" cy="3291840"/>
        </p:xfrm>
        <a:graphic>
          <a:graphicData uri="http://schemas.openxmlformats.org/drawingml/2006/table">
            <a:tbl>
              <a:tblPr firstRow="1" bandRow="1">
                <a:tableStyleId>{F2DE63D5-997A-4646-A377-4702673A728D}</a:tableStyleId>
              </a:tblPr>
              <a:tblGrid>
                <a:gridCol w="2396359">
                  <a:extLst>
                    <a:ext uri="{9D8B030D-6E8A-4147-A177-3AD203B41FA5}">
                      <a16:colId xmlns:a16="http://schemas.microsoft.com/office/drawing/2014/main" val="1632727297"/>
                    </a:ext>
                  </a:extLst>
                </a:gridCol>
                <a:gridCol w="2396359">
                  <a:extLst>
                    <a:ext uri="{9D8B030D-6E8A-4147-A177-3AD203B41FA5}">
                      <a16:colId xmlns:a16="http://schemas.microsoft.com/office/drawing/2014/main" val="868687753"/>
                    </a:ext>
                  </a:extLst>
                </a:gridCol>
                <a:gridCol w="2396359">
                  <a:extLst>
                    <a:ext uri="{9D8B030D-6E8A-4147-A177-3AD203B41FA5}">
                      <a16:colId xmlns:a16="http://schemas.microsoft.com/office/drawing/2014/main" val="2317009059"/>
                    </a:ext>
                  </a:extLst>
                </a:gridCol>
                <a:gridCol w="2396359">
                  <a:extLst>
                    <a:ext uri="{9D8B030D-6E8A-4147-A177-3AD203B41FA5}">
                      <a16:colId xmlns:a16="http://schemas.microsoft.com/office/drawing/2014/main" val="3306661668"/>
                    </a:ext>
                  </a:extLst>
                </a:gridCol>
              </a:tblGrid>
              <a:tr h="370840">
                <a:tc>
                  <a:txBody>
                    <a:bodyPr/>
                    <a:lstStyle/>
                    <a:p>
                      <a:endParaRPr lang="nl-NL" sz="2400" dirty="0"/>
                    </a:p>
                  </a:txBody>
                  <a:tcPr/>
                </a:tc>
                <a:tc>
                  <a:txBody>
                    <a:bodyPr/>
                    <a:lstStyle/>
                    <a:p>
                      <a:r>
                        <a:rPr lang="nl-NL" sz="2400" dirty="0"/>
                        <a:t>Wat ga je     doen?</a:t>
                      </a:r>
                    </a:p>
                  </a:txBody>
                  <a:tcPr/>
                </a:tc>
                <a:tc>
                  <a:txBody>
                    <a:bodyPr/>
                    <a:lstStyle/>
                    <a:p>
                      <a:r>
                        <a:rPr lang="nl-NL" sz="2400" dirty="0"/>
                        <a:t>Hoe pak je het aan?</a:t>
                      </a:r>
                    </a:p>
                  </a:txBody>
                  <a:tcPr/>
                </a:tc>
                <a:tc>
                  <a:txBody>
                    <a:bodyPr/>
                    <a:lstStyle/>
                    <a:p>
                      <a:r>
                        <a:rPr lang="nl-NL" sz="2400" dirty="0"/>
                        <a:t>Wanneer ga je beginnen?</a:t>
                      </a:r>
                    </a:p>
                  </a:txBody>
                  <a:tcPr/>
                </a:tc>
                <a:extLst>
                  <a:ext uri="{0D108BD9-81ED-4DB2-BD59-A6C34878D82A}">
                    <a16:rowId xmlns:a16="http://schemas.microsoft.com/office/drawing/2014/main" val="1668599325"/>
                  </a:ext>
                </a:extLst>
              </a:tr>
              <a:tr h="370840">
                <a:tc>
                  <a:txBody>
                    <a:bodyPr/>
                    <a:lstStyle/>
                    <a:p>
                      <a:pPr algn="r"/>
                      <a:r>
                        <a:rPr lang="nl-NL" sz="2400" dirty="0"/>
                        <a:t>Persoonlijk</a:t>
                      </a:r>
                    </a:p>
                  </a:txBody>
                  <a:tcPr/>
                </a:tc>
                <a:tc>
                  <a:txBody>
                    <a:bodyPr/>
                    <a:lstStyle/>
                    <a:p>
                      <a:endParaRPr lang="nl-NL" sz="2400" dirty="0"/>
                    </a:p>
                  </a:txBody>
                  <a:tcPr/>
                </a:tc>
                <a:tc>
                  <a:txBody>
                    <a:bodyPr/>
                    <a:lstStyle/>
                    <a:p>
                      <a:endParaRPr lang="nl-NL" sz="2400" dirty="0"/>
                    </a:p>
                    <a:p>
                      <a:endParaRPr lang="nl-NL" sz="2400" dirty="0"/>
                    </a:p>
                  </a:txBody>
                  <a:tcPr/>
                </a:tc>
                <a:tc>
                  <a:txBody>
                    <a:bodyPr/>
                    <a:lstStyle/>
                    <a:p>
                      <a:endParaRPr lang="nl-NL" sz="2400" dirty="0"/>
                    </a:p>
                  </a:txBody>
                  <a:tcPr/>
                </a:tc>
                <a:extLst>
                  <a:ext uri="{0D108BD9-81ED-4DB2-BD59-A6C34878D82A}">
                    <a16:rowId xmlns:a16="http://schemas.microsoft.com/office/drawing/2014/main" val="3691069530"/>
                  </a:ext>
                </a:extLst>
              </a:tr>
              <a:tr h="370840">
                <a:tc>
                  <a:txBody>
                    <a:bodyPr/>
                    <a:lstStyle/>
                    <a:p>
                      <a:pPr algn="r"/>
                      <a:r>
                        <a:rPr lang="nl-NL" sz="2400" dirty="0"/>
                        <a:t>Als groep</a:t>
                      </a:r>
                    </a:p>
                  </a:txBody>
                  <a:tcPr/>
                </a:tc>
                <a:tc>
                  <a:txBody>
                    <a:bodyPr/>
                    <a:lstStyle/>
                    <a:p>
                      <a:endParaRPr lang="nl-NL" sz="2400"/>
                    </a:p>
                  </a:txBody>
                  <a:tcPr/>
                </a:tc>
                <a:tc>
                  <a:txBody>
                    <a:bodyPr/>
                    <a:lstStyle/>
                    <a:p>
                      <a:endParaRPr lang="nl-NL" sz="2400" dirty="0"/>
                    </a:p>
                    <a:p>
                      <a:endParaRPr lang="nl-NL" sz="2400" dirty="0"/>
                    </a:p>
                  </a:txBody>
                  <a:tcPr/>
                </a:tc>
                <a:tc>
                  <a:txBody>
                    <a:bodyPr/>
                    <a:lstStyle/>
                    <a:p>
                      <a:endParaRPr lang="nl-NL" sz="2400" dirty="0"/>
                    </a:p>
                  </a:txBody>
                  <a:tcPr/>
                </a:tc>
                <a:extLst>
                  <a:ext uri="{0D108BD9-81ED-4DB2-BD59-A6C34878D82A}">
                    <a16:rowId xmlns:a16="http://schemas.microsoft.com/office/drawing/2014/main" val="1538162676"/>
                  </a:ext>
                </a:extLst>
              </a:tr>
              <a:tr h="370840">
                <a:tc>
                  <a:txBody>
                    <a:bodyPr/>
                    <a:lstStyle/>
                    <a:p>
                      <a:pPr algn="r"/>
                      <a:r>
                        <a:rPr lang="nl-NL" sz="2400" dirty="0"/>
                        <a:t>Met de hele kerk</a:t>
                      </a:r>
                    </a:p>
                  </a:txBody>
                  <a:tcPr/>
                </a:tc>
                <a:tc>
                  <a:txBody>
                    <a:bodyPr/>
                    <a:lstStyle/>
                    <a:p>
                      <a:endParaRPr lang="nl-NL" sz="2400" dirty="0"/>
                    </a:p>
                  </a:txBody>
                  <a:tcPr/>
                </a:tc>
                <a:tc>
                  <a:txBody>
                    <a:bodyPr/>
                    <a:lstStyle/>
                    <a:p>
                      <a:endParaRPr lang="nl-NL" sz="2400" dirty="0"/>
                    </a:p>
                    <a:p>
                      <a:endParaRPr lang="nl-NL" sz="2400" dirty="0"/>
                    </a:p>
                  </a:txBody>
                  <a:tcPr/>
                </a:tc>
                <a:tc>
                  <a:txBody>
                    <a:bodyPr/>
                    <a:lstStyle/>
                    <a:p>
                      <a:endParaRPr lang="nl-NL" sz="2400" dirty="0"/>
                    </a:p>
                  </a:txBody>
                  <a:tcPr/>
                </a:tc>
                <a:extLst>
                  <a:ext uri="{0D108BD9-81ED-4DB2-BD59-A6C34878D82A}">
                    <a16:rowId xmlns:a16="http://schemas.microsoft.com/office/drawing/2014/main" val="3941600030"/>
                  </a:ext>
                </a:extLst>
              </a:tr>
            </a:tbl>
          </a:graphicData>
        </a:graphic>
      </p:graphicFrame>
    </p:spTree>
    <p:extLst>
      <p:ext uri="{BB962C8B-B14F-4D97-AF65-F5344CB8AC3E}">
        <p14:creationId xmlns:p14="http://schemas.microsoft.com/office/powerpoint/2010/main" val="692254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66F22717-E86A-BA9C-A670-12878E4CB1C8}"/>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339689"/>
            <a:ext cx="10515600" cy="5955868"/>
          </a:xfrm>
        </p:spPr>
        <p:txBody>
          <a:bodyPr>
            <a:normAutofit fontScale="90000"/>
          </a:bodyPr>
          <a:lstStyle/>
          <a:p>
            <a:pPr algn="l">
              <a:lnSpc>
                <a:spcPct val="150000"/>
              </a:lnSpc>
            </a:pPr>
            <a:r>
              <a:rPr lang="nl-NL" dirty="0">
                <a:solidFill>
                  <a:schemeClr val="bg1"/>
                </a:solidFill>
              </a:rPr>
              <a:t>Les 3: 	Een uitnodigende weg</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kun je concrete stappen zetten die tot groei van 				interculturele relaties leidt – persoonlijk, als groep en met de kerk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nl-NL" sz="2400" dirty="0">
                <a:solidFill>
                  <a:schemeClr val="bg1"/>
                </a:solidFill>
              </a:rPr>
            </a:br>
            <a:r>
              <a:rPr lang="nl-NL" sz="2400" dirty="0">
                <a:solidFill>
                  <a:srgbClr val="8F5BAB"/>
                </a:solidFill>
              </a:rPr>
              <a:t>	</a:t>
            </a:r>
            <a:r>
              <a:rPr lang="nl-NL" sz="2400" dirty="0">
                <a:solidFill>
                  <a:srgbClr val="8F5BAB">
                    <a:alpha val="45000"/>
                  </a:srgbClr>
                </a:solidFill>
              </a:rPr>
              <a:t>	3.1	Wees een zegen</a:t>
            </a:r>
            <a:br>
              <a:rPr lang="nl-NL" sz="2400" dirty="0">
                <a:solidFill>
                  <a:srgbClr val="8F5BAB"/>
                </a:solidFill>
              </a:rPr>
            </a:br>
            <a:r>
              <a:rPr lang="nl-NL" sz="2400" dirty="0">
                <a:solidFill>
                  <a:srgbClr val="8F5BAB">
                    <a:alpha val="45000"/>
                  </a:srgbClr>
                </a:solidFill>
              </a:rPr>
              <a:t>		3.2	Geef oprechte aandacht</a:t>
            </a:r>
            <a:br>
              <a:rPr lang="nl-NL" sz="2400" dirty="0">
                <a:solidFill>
                  <a:srgbClr val="8F5BAB">
                    <a:alpha val="45000"/>
                  </a:srgbClr>
                </a:solidFill>
              </a:rPr>
            </a:br>
            <a:r>
              <a:rPr lang="nl-NL" sz="2400" dirty="0">
                <a:solidFill>
                  <a:srgbClr val="8F5BAB">
                    <a:alpha val="45000"/>
                  </a:srgbClr>
                </a:solidFill>
              </a:rPr>
              <a:t>		3.3	Open de bijbel</a:t>
            </a:r>
            <a:br>
              <a:rPr lang="nl-NL" sz="2400" dirty="0">
                <a:solidFill>
                  <a:srgbClr val="8F5BAB">
                    <a:alpha val="45000"/>
                  </a:srgbClr>
                </a:solidFill>
              </a:rPr>
            </a:br>
            <a:r>
              <a:rPr lang="nl-NL" sz="2400" dirty="0">
                <a:solidFill>
                  <a:srgbClr val="8F5BAB">
                    <a:alpha val="45000"/>
                  </a:srgbClr>
                </a:solidFill>
              </a:rPr>
              <a:t>		3.4	Zet de eerste stap</a:t>
            </a:r>
            <a:br>
              <a:rPr lang="nl-NL" sz="2400" dirty="0">
                <a:solidFill>
                  <a:srgbClr val="8F5BAB">
                    <a:alpha val="45000"/>
                  </a:srgbClr>
                </a:solidFill>
              </a:rPr>
            </a:br>
            <a:r>
              <a:rPr lang="nl-NL" sz="2400" dirty="0">
                <a:solidFill>
                  <a:srgbClr val="8F5BAB"/>
                </a:solidFill>
              </a:rPr>
              <a:t>		3.5	Luister naar de Heer</a:t>
            </a:r>
          </a:p>
        </p:txBody>
      </p:sp>
      <p:cxnSp>
        <p:nvCxnSpPr>
          <p:cNvPr id="3" name="Verbindingslijn: gebogen 2">
            <a:extLst>
              <a:ext uri="{FF2B5EF4-FFF2-40B4-BE49-F238E27FC236}">
                <a16:creationId xmlns:a16="http://schemas.microsoft.com/office/drawing/2014/main" id="{A53EF368-06F0-1A9B-2959-883A911EDCC0}"/>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400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477B438A-E907-D5C2-1E6D-7E64BF70A070}"/>
              </a:ext>
            </a:extLst>
          </p:cNvPr>
          <p:cNvSpPr>
            <a:spLocks noGrp="1"/>
          </p:cNvSpPr>
          <p:nvPr>
            <p:ph type="sldNum" sz="quarter" idx="10"/>
          </p:nvPr>
        </p:nvSpPr>
        <p:spPr>
          <a:xfrm>
            <a:off x="9448800" y="6481041"/>
            <a:ext cx="2743200" cy="365125"/>
          </a:xfrm>
        </p:spPr>
        <p:txBody>
          <a:bodyPr/>
          <a:lstStyle/>
          <a:p>
            <a:fld id="{26DA8216-EE17-EC4E-A680-5E5F81E098C2}" type="slidenum">
              <a:rPr lang="nl-NL" smtClean="0"/>
              <a:pPr/>
              <a:t>29</a:t>
            </a:fld>
            <a:endParaRPr lang="nl-NL"/>
          </a:p>
        </p:txBody>
      </p:sp>
      <p:sp>
        <p:nvSpPr>
          <p:cNvPr id="7" name="Title 1">
            <a:extLst>
              <a:ext uri="{FF2B5EF4-FFF2-40B4-BE49-F238E27FC236}">
                <a16:creationId xmlns:a16="http://schemas.microsoft.com/office/drawing/2014/main" id="{C88C5F49-E9F7-9056-0DD0-82E413DF1B5A}"/>
              </a:ext>
            </a:extLst>
          </p:cNvPr>
          <p:cNvSpPr txBox="1">
            <a:spLocks/>
          </p:cNvSpPr>
          <p:nvPr/>
        </p:nvSpPr>
        <p:spPr>
          <a:xfrm>
            <a:off x="1160634" y="1447995"/>
            <a:ext cx="6199415" cy="104502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algn="l">
              <a:lnSpc>
                <a:spcPct val="110000"/>
              </a:lnSpc>
            </a:pPr>
            <a:r>
              <a:rPr lang="nl-NL" sz="5300" dirty="0">
                <a:solidFill>
                  <a:srgbClr val="6C348B"/>
                </a:solidFill>
              </a:rPr>
              <a:t>Afstemmen op God</a:t>
            </a:r>
            <a:endParaRPr lang="nl-NL" sz="1800" dirty="0">
              <a:solidFill>
                <a:srgbClr val="6C348B"/>
              </a:solidFill>
            </a:endParaRPr>
          </a:p>
        </p:txBody>
      </p:sp>
      <p:sp>
        <p:nvSpPr>
          <p:cNvPr id="8" name="TextBox 11">
            <a:extLst>
              <a:ext uri="{FF2B5EF4-FFF2-40B4-BE49-F238E27FC236}">
                <a16:creationId xmlns:a16="http://schemas.microsoft.com/office/drawing/2014/main" id="{76922DF4-2A8B-6C77-91E5-92231404B4F3}"/>
              </a:ext>
            </a:extLst>
          </p:cNvPr>
          <p:cNvSpPr txBox="1"/>
          <p:nvPr/>
        </p:nvSpPr>
        <p:spPr>
          <a:xfrm>
            <a:off x="1160634" y="2379109"/>
            <a:ext cx="9280143" cy="4467057"/>
          </a:xfrm>
          <a:prstGeom prst="rect">
            <a:avLst/>
          </a:prstGeom>
          <a:noFill/>
        </p:spPr>
        <p:txBody>
          <a:bodyPr wrap="square" rtlCol="0">
            <a:spAutoFit/>
          </a:bodyPr>
          <a:lstStyle/>
          <a:p>
            <a:pPr>
              <a:lnSpc>
                <a:spcPct val="150000"/>
              </a:lnSpc>
            </a:pPr>
            <a:r>
              <a:rPr lang="nl-NL" sz="2400" b="1" dirty="0">
                <a:solidFill>
                  <a:srgbClr val="6C348B"/>
                </a:solidFill>
                <a:cs typeface="Times New Roman" panose="02020603050405020304" pitchFamily="18" charset="0"/>
              </a:rPr>
              <a:t>We lazen in </a:t>
            </a:r>
            <a:r>
              <a:rPr lang="nl-NL" sz="2400" b="1" dirty="0" err="1">
                <a:solidFill>
                  <a:srgbClr val="6C348B"/>
                </a:solidFill>
                <a:cs typeface="Times New Roman" panose="02020603050405020304" pitchFamily="18" charset="0"/>
              </a:rPr>
              <a:t>Efeze</a:t>
            </a:r>
            <a:r>
              <a:rPr lang="nl-NL" sz="2400" b="1" dirty="0">
                <a:solidFill>
                  <a:srgbClr val="6C348B"/>
                </a:solidFill>
                <a:cs typeface="Times New Roman" panose="02020603050405020304" pitchFamily="18" charset="0"/>
              </a:rPr>
              <a:t> 3 dat God, die ons oproept tot eenheid in verscheidenheid, …</a:t>
            </a:r>
          </a:p>
          <a:p>
            <a:pPr lvl="1">
              <a:lnSpc>
                <a:spcPct val="150000"/>
              </a:lnSpc>
            </a:pPr>
            <a:r>
              <a:rPr lang="nl-NL" sz="2400" dirty="0">
                <a:solidFill>
                  <a:srgbClr val="8F5BAB"/>
                </a:solidFill>
                <a:cs typeface="Times New Roman" panose="02020603050405020304" pitchFamily="18" charset="0"/>
              </a:rPr>
              <a:t>… </a:t>
            </a:r>
            <a:r>
              <a:rPr lang="nl-NL" sz="2400" u="sng" dirty="0">
                <a:solidFill>
                  <a:srgbClr val="8F5BAB"/>
                </a:solidFill>
                <a:cs typeface="Times New Roman" panose="02020603050405020304" pitchFamily="18" charset="0"/>
              </a:rPr>
              <a:t>wil doen</a:t>
            </a:r>
            <a:r>
              <a:rPr lang="nl-NL" sz="2400" dirty="0">
                <a:solidFill>
                  <a:srgbClr val="8F5BAB"/>
                </a:solidFill>
                <a:cs typeface="Times New Roman" panose="02020603050405020304" pitchFamily="18" charset="0"/>
              </a:rPr>
              <a:t> wat we Hem bidden en vragen</a:t>
            </a:r>
          </a:p>
          <a:p>
            <a:pPr lvl="1">
              <a:lnSpc>
                <a:spcPct val="150000"/>
              </a:lnSpc>
            </a:pPr>
            <a:r>
              <a:rPr lang="nl-NL" sz="2400" dirty="0">
                <a:solidFill>
                  <a:srgbClr val="8F5BAB"/>
                </a:solidFill>
                <a:cs typeface="Times New Roman" panose="02020603050405020304" pitchFamily="18" charset="0"/>
              </a:rPr>
              <a:t>… </a:t>
            </a:r>
            <a:r>
              <a:rPr lang="nl-NL" sz="2400" u="sng" dirty="0">
                <a:solidFill>
                  <a:srgbClr val="8F5BAB"/>
                </a:solidFill>
                <a:cs typeface="Times New Roman" panose="02020603050405020304" pitchFamily="18" charset="0"/>
              </a:rPr>
              <a:t>meer wil doen</a:t>
            </a:r>
            <a:r>
              <a:rPr lang="nl-NL" sz="2400" dirty="0">
                <a:solidFill>
                  <a:srgbClr val="8F5BAB"/>
                </a:solidFill>
                <a:cs typeface="Times New Roman" panose="02020603050405020304" pitchFamily="18" charset="0"/>
              </a:rPr>
              <a:t> dan dat we Hem bidden en vragen</a:t>
            </a:r>
          </a:p>
          <a:p>
            <a:pPr lvl="1">
              <a:lnSpc>
                <a:spcPct val="150000"/>
              </a:lnSpc>
            </a:pPr>
            <a:r>
              <a:rPr lang="nl-NL" sz="2400" dirty="0">
                <a:solidFill>
                  <a:srgbClr val="8F5BAB"/>
                </a:solidFill>
                <a:cs typeface="Times New Roman" panose="02020603050405020304" pitchFamily="18" charset="0"/>
              </a:rPr>
              <a:t>… </a:t>
            </a:r>
            <a:r>
              <a:rPr lang="nl-NL" sz="2400" u="sng" dirty="0">
                <a:solidFill>
                  <a:srgbClr val="8F5BAB"/>
                </a:solidFill>
                <a:cs typeface="Times New Roman" panose="02020603050405020304" pitchFamily="18" charset="0"/>
              </a:rPr>
              <a:t>veel meer wil doen</a:t>
            </a:r>
            <a:r>
              <a:rPr lang="nl-NL" sz="2400" dirty="0">
                <a:solidFill>
                  <a:srgbClr val="8F5BAB"/>
                </a:solidFill>
                <a:cs typeface="Times New Roman" panose="02020603050405020304" pitchFamily="18" charset="0"/>
              </a:rPr>
              <a:t> dan dat we Hem bidden en vragen</a:t>
            </a:r>
          </a:p>
          <a:p>
            <a:pPr lvl="1">
              <a:lnSpc>
                <a:spcPct val="150000"/>
              </a:lnSpc>
            </a:pPr>
            <a:r>
              <a:rPr lang="nl-NL" sz="2400" dirty="0">
                <a:solidFill>
                  <a:srgbClr val="8F5BAB"/>
                </a:solidFill>
                <a:cs typeface="Times New Roman" panose="02020603050405020304" pitchFamily="18" charset="0"/>
              </a:rPr>
              <a:t>… </a:t>
            </a:r>
            <a:r>
              <a:rPr lang="nl-NL" sz="2400" u="sng" dirty="0">
                <a:solidFill>
                  <a:srgbClr val="8F5BAB"/>
                </a:solidFill>
                <a:cs typeface="Times New Roman" panose="02020603050405020304" pitchFamily="18" charset="0"/>
              </a:rPr>
              <a:t>oneindig veel meer wil doen</a:t>
            </a:r>
            <a:r>
              <a:rPr lang="nl-NL" sz="2400" dirty="0">
                <a:solidFill>
                  <a:srgbClr val="8F5BAB"/>
                </a:solidFill>
                <a:cs typeface="Times New Roman" panose="02020603050405020304" pitchFamily="18" charset="0"/>
              </a:rPr>
              <a:t> dan dat we Hem bidden en vragen</a:t>
            </a:r>
          </a:p>
          <a:p>
            <a:pPr lvl="1">
              <a:lnSpc>
                <a:spcPct val="150000"/>
              </a:lnSpc>
            </a:pPr>
            <a:br>
              <a:rPr lang="nl-NL" sz="2400" b="0" dirty="0">
                <a:solidFill>
                  <a:srgbClr val="6C348B"/>
                </a:solidFill>
                <a:cs typeface="Times New Roman" panose="02020603050405020304" pitchFamily="18" charset="0"/>
              </a:rPr>
            </a:br>
            <a:endParaRPr lang="nl-NL" sz="2400" dirty="0">
              <a:solidFill>
                <a:srgbClr val="6C348B"/>
              </a:solidFill>
            </a:endParaRPr>
          </a:p>
        </p:txBody>
      </p:sp>
    </p:spTree>
    <p:extLst>
      <p:ext uri="{BB962C8B-B14F-4D97-AF65-F5344CB8AC3E}">
        <p14:creationId xmlns:p14="http://schemas.microsoft.com/office/powerpoint/2010/main" val="126133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
              <a:srgbClr val="DE1824"/>
            </a:gs>
            <a:gs pos="70000">
              <a:srgbClr val="6C348B"/>
            </a:gs>
          </a:gsLst>
          <a:lin ang="0" scaled="1"/>
        </a:gradFill>
        <a:effectLst/>
      </p:bgPr>
    </p:bg>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66F22717-E86A-BA9C-A670-12878E4CB1C8}"/>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339689"/>
            <a:ext cx="10515600" cy="5955868"/>
          </a:xfrm>
        </p:spPr>
        <p:txBody>
          <a:bodyPr>
            <a:normAutofit fontScale="90000"/>
          </a:bodyPr>
          <a:lstStyle/>
          <a:p>
            <a:pPr algn="l">
              <a:lnSpc>
                <a:spcPct val="150000"/>
              </a:lnSpc>
            </a:pPr>
            <a:r>
              <a:rPr lang="nl-NL" dirty="0">
                <a:solidFill>
                  <a:schemeClr val="bg1"/>
                </a:solidFill>
              </a:rPr>
              <a:t>Les 3: 	Een uitnodigende weg</a:t>
            </a:r>
            <a:br>
              <a:rPr lang="nl-NL" dirty="0">
                <a:solidFill>
                  <a:schemeClr val="bg1"/>
                </a:solidFill>
              </a:rPr>
            </a:br>
            <a:r>
              <a:rPr lang="nl-NL" dirty="0">
                <a:solidFill>
                  <a:schemeClr val="bg1"/>
                </a:solidFill>
              </a:rPr>
              <a:t>		</a:t>
            </a:r>
            <a:r>
              <a:rPr lang="nl-NL" sz="2400" dirty="0">
                <a:solidFill>
                  <a:schemeClr val="bg1"/>
                </a:solidFill>
                <a:effectLst/>
                <a:ea typeface="Calibri" panose="020F0502020204030204" pitchFamily="34" charset="0"/>
                <a:cs typeface="Times New Roman" panose="02020603050405020304" pitchFamily="18" charset="0"/>
              </a:rPr>
              <a:t>Na deze les kun je concrete stappen zetten die tot groei van 				interculturele relaties leidt – persoonlijk, als groep en met de kerk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2400" dirty="0">
                <a:solidFill>
                  <a:schemeClr val="bg1"/>
                </a:solidFill>
                <a:effectLst/>
                <a:ea typeface="Calibri" panose="020F0502020204030204" pitchFamily="34" charset="0"/>
                <a:cs typeface="Times New Roman" panose="02020603050405020304" pitchFamily="18" charset="0"/>
              </a:rPr>
              <a:t>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800" dirty="0">
                <a:solidFill>
                  <a:schemeClr val="bg1"/>
                </a:solidFill>
                <a:effectLst/>
                <a:ea typeface="Calibri" panose="020F0502020204030204" pitchFamily="34" charset="0"/>
                <a:cs typeface="Times New Roman" panose="02020603050405020304" pitchFamily="18" charset="0"/>
              </a:rPr>
              <a:t> </a:t>
            </a:r>
            <a:br>
              <a:rPr lang="nl-NL" sz="2400" dirty="0">
                <a:solidFill>
                  <a:schemeClr val="bg1"/>
                </a:solidFill>
              </a:rPr>
            </a:br>
            <a:r>
              <a:rPr lang="nl-NL" sz="2400" dirty="0">
                <a:solidFill>
                  <a:srgbClr val="8F5BAB"/>
                </a:solidFill>
              </a:rPr>
              <a:t>		3.1	Wees een zegen</a:t>
            </a:r>
            <a:br>
              <a:rPr lang="nl-NL" sz="2400" dirty="0">
                <a:solidFill>
                  <a:srgbClr val="8F5BAB"/>
                </a:solidFill>
              </a:rPr>
            </a:br>
            <a:r>
              <a:rPr lang="nl-NL" sz="2400" dirty="0">
                <a:solidFill>
                  <a:srgbClr val="8F5BAB">
                    <a:alpha val="45000"/>
                  </a:srgbClr>
                </a:solidFill>
              </a:rPr>
              <a:t>		3.2	Geef oprechte aandacht</a:t>
            </a:r>
            <a:br>
              <a:rPr lang="nl-NL" sz="2400" dirty="0">
                <a:solidFill>
                  <a:srgbClr val="8F5BAB">
                    <a:alpha val="45000"/>
                  </a:srgbClr>
                </a:solidFill>
              </a:rPr>
            </a:br>
            <a:r>
              <a:rPr lang="nl-NL" sz="2400" dirty="0">
                <a:solidFill>
                  <a:srgbClr val="8F5BAB">
                    <a:alpha val="45000"/>
                  </a:srgbClr>
                </a:solidFill>
              </a:rPr>
              <a:t>		3.3	Open de bijbel</a:t>
            </a:r>
            <a:br>
              <a:rPr lang="nl-NL" sz="2400" dirty="0">
                <a:solidFill>
                  <a:srgbClr val="8F5BAB">
                    <a:alpha val="45000"/>
                  </a:srgbClr>
                </a:solidFill>
              </a:rPr>
            </a:br>
            <a:r>
              <a:rPr lang="nl-NL" sz="2400" dirty="0">
                <a:solidFill>
                  <a:srgbClr val="8F5BAB">
                    <a:alpha val="45000"/>
                  </a:srgbClr>
                </a:solidFill>
              </a:rPr>
              <a:t>		3.4	Zet de eerste stap</a:t>
            </a:r>
            <a:br>
              <a:rPr lang="nl-NL" sz="2400" dirty="0">
                <a:solidFill>
                  <a:srgbClr val="8F5BAB">
                    <a:alpha val="45000"/>
                  </a:srgbClr>
                </a:solidFill>
              </a:rPr>
            </a:br>
            <a:r>
              <a:rPr lang="nl-NL" sz="2400" dirty="0">
                <a:solidFill>
                  <a:srgbClr val="8F5BAB">
                    <a:alpha val="45000"/>
                  </a:srgbClr>
                </a:solidFill>
              </a:rPr>
              <a:t>		3.5	Luister naar de Heer</a:t>
            </a:r>
          </a:p>
        </p:txBody>
      </p:sp>
      <p:cxnSp>
        <p:nvCxnSpPr>
          <p:cNvPr id="3" name="Verbindingslijn: gebogen 2">
            <a:extLst>
              <a:ext uri="{FF2B5EF4-FFF2-40B4-BE49-F238E27FC236}">
                <a16:creationId xmlns:a16="http://schemas.microsoft.com/office/drawing/2014/main" id="{A53EF368-06F0-1A9B-2959-883A911EDCC0}"/>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819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477B438A-E907-D5C2-1E6D-7E64BF70A070}"/>
              </a:ext>
            </a:extLst>
          </p:cNvPr>
          <p:cNvSpPr>
            <a:spLocks noGrp="1"/>
          </p:cNvSpPr>
          <p:nvPr>
            <p:ph type="sldNum" sz="quarter" idx="10"/>
          </p:nvPr>
        </p:nvSpPr>
        <p:spPr>
          <a:xfrm>
            <a:off x="9448800" y="6481041"/>
            <a:ext cx="2743200" cy="365125"/>
          </a:xfrm>
        </p:spPr>
        <p:txBody>
          <a:bodyPr/>
          <a:lstStyle/>
          <a:p>
            <a:fld id="{26DA8216-EE17-EC4E-A680-5E5F81E098C2}" type="slidenum">
              <a:rPr lang="nl-NL" smtClean="0"/>
              <a:pPr/>
              <a:t>30</a:t>
            </a:fld>
            <a:endParaRPr lang="nl-NL"/>
          </a:p>
        </p:txBody>
      </p:sp>
      <p:sp>
        <p:nvSpPr>
          <p:cNvPr id="7" name="Title 1">
            <a:extLst>
              <a:ext uri="{FF2B5EF4-FFF2-40B4-BE49-F238E27FC236}">
                <a16:creationId xmlns:a16="http://schemas.microsoft.com/office/drawing/2014/main" id="{C88C5F49-E9F7-9056-0DD0-82E413DF1B5A}"/>
              </a:ext>
            </a:extLst>
          </p:cNvPr>
          <p:cNvSpPr txBox="1">
            <a:spLocks/>
          </p:cNvSpPr>
          <p:nvPr/>
        </p:nvSpPr>
        <p:spPr>
          <a:xfrm>
            <a:off x="1143870" y="1498287"/>
            <a:ext cx="6199415" cy="104502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algn="l">
              <a:lnSpc>
                <a:spcPct val="110000"/>
              </a:lnSpc>
            </a:pPr>
            <a:r>
              <a:rPr lang="nl-NL" sz="5300" dirty="0">
                <a:solidFill>
                  <a:srgbClr val="6C348B"/>
                </a:solidFill>
              </a:rPr>
              <a:t>Bidden en luisteren</a:t>
            </a:r>
            <a:endParaRPr lang="nl-NL" sz="1800" dirty="0">
              <a:solidFill>
                <a:srgbClr val="6C348B"/>
              </a:solidFill>
            </a:endParaRPr>
          </a:p>
        </p:txBody>
      </p:sp>
      <p:sp>
        <p:nvSpPr>
          <p:cNvPr id="8" name="TextBox 11">
            <a:extLst>
              <a:ext uri="{FF2B5EF4-FFF2-40B4-BE49-F238E27FC236}">
                <a16:creationId xmlns:a16="http://schemas.microsoft.com/office/drawing/2014/main" id="{76922DF4-2A8B-6C77-91E5-92231404B4F3}"/>
              </a:ext>
            </a:extLst>
          </p:cNvPr>
          <p:cNvSpPr txBox="1"/>
          <p:nvPr/>
        </p:nvSpPr>
        <p:spPr>
          <a:xfrm>
            <a:off x="1890630" y="2771915"/>
            <a:ext cx="6328155" cy="1446550"/>
          </a:xfrm>
          <a:prstGeom prst="rect">
            <a:avLst/>
          </a:prstGeom>
          <a:noFill/>
        </p:spPr>
        <p:txBody>
          <a:bodyPr wrap="square" rtlCol="0">
            <a:spAutoFit/>
          </a:bodyPr>
          <a:lstStyle/>
          <a:p>
            <a:r>
              <a:rPr lang="nl-NL" sz="2200" dirty="0">
                <a:solidFill>
                  <a:srgbClr val="6C348B"/>
                </a:solidFill>
                <a:cs typeface="Times New Roman" panose="02020603050405020304" pitchFamily="18" charset="0"/>
              </a:rPr>
              <a:t>Neem de tijd voor gebed</a:t>
            </a:r>
          </a:p>
          <a:p>
            <a:endParaRPr lang="nl-NL" sz="2200" dirty="0">
              <a:solidFill>
                <a:srgbClr val="6C348B"/>
              </a:solidFill>
              <a:cs typeface="Times New Roman" panose="02020603050405020304" pitchFamily="18" charset="0"/>
            </a:endParaRPr>
          </a:p>
          <a:p>
            <a:r>
              <a:rPr lang="nl-NL" sz="2200" dirty="0">
                <a:solidFill>
                  <a:srgbClr val="6C348B"/>
                </a:solidFill>
                <a:cs typeface="Times New Roman" panose="02020603050405020304" pitchFamily="18" charset="0"/>
              </a:rPr>
              <a:t>Luister ook dit lied: Mag ik jou tot zegen zijn? (Sela)</a:t>
            </a:r>
            <a:br>
              <a:rPr lang="nl-NL" sz="2200" dirty="0">
                <a:solidFill>
                  <a:srgbClr val="6C348B"/>
                </a:solidFill>
                <a:cs typeface="Times New Roman" panose="02020603050405020304" pitchFamily="18" charset="0"/>
              </a:rPr>
            </a:br>
            <a:endParaRPr lang="nl-NL" sz="2200" dirty="0">
              <a:solidFill>
                <a:srgbClr val="6C348B"/>
              </a:solidFill>
            </a:endParaRPr>
          </a:p>
        </p:txBody>
      </p:sp>
      <p:pic>
        <p:nvPicPr>
          <p:cNvPr id="2" name="Afbeelding 1" descr="Afbeelding met kunst, ontwerp&#10;&#10;Beschrijving automatisch gegenereerd met lage betrouwbaarheid">
            <a:extLst>
              <a:ext uri="{FF2B5EF4-FFF2-40B4-BE49-F238E27FC236}">
                <a16:creationId xmlns:a16="http://schemas.microsoft.com/office/drawing/2014/main" id="{03D96F1C-DA67-1200-F65B-1FE55FB80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007" y="2771915"/>
            <a:ext cx="343951" cy="408886"/>
          </a:xfrm>
          <a:prstGeom prst="rect">
            <a:avLst/>
          </a:prstGeom>
        </p:spPr>
      </p:pic>
      <p:pic>
        <p:nvPicPr>
          <p:cNvPr id="3" name="Picture 5" descr="Icon&#10;&#10;Description automatically generated">
            <a:extLst>
              <a:ext uri="{FF2B5EF4-FFF2-40B4-BE49-F238E27FC236}">
                <a16:creationId xmlns:a16="http://schemas.microsoft.com/office/drawing/2014/main" id="{1E3A5A6F-F398-E19E-2056-A01E2F3EA938}"/>
              </a:ext>
            </a:extLst>
          </p:cNvPr>
          <p:cNvPicPr>
            <a:picLocks noChangeAspect="1"/>
          </p:cNvPicPr>
          <p:nvPr/>
        </p:nvPicPr>
        <p:blipFill>
          <a:blip r:embed="rId6"/>
          <a:stretch>
            <a:fillRect/>
          </a:stretch>
        </p:blipFill>
        <p:spPr>
          <a:xfrm>
            <a:off x="1305664" y="3440980"/>
            <a:ext cx="296294" cy="408886"/>
          </a:xfrm>
          <a:prstGeom prst="rect">
            <a:avLst/>
          </a:prstGeom>
        </p:spPr>
      </p:pic>
      <p:sp>
        <p:nvSpPr>
          <p:cNvPr id="4" name="Oval 3">
            <a:extLst>
              <a:ext uri="{FF2B5EF4-FFF2-40B4-BE49-F238E27FC236}">
                <a16:creationId xmlns:a16="http://schemas.microsoft.com/office/drawing/2014/main" id="{7DAC3289-F0C8-3C0A-CD1E-C608E8C3322C}"/>
              </a:ext>
            </a:extLst>
          </p:cNvPr>
          <p:cNvSpPr/>
          <p:nvPr/>
        </p:nvSpPr>
        <p:spPr>
          <a:xfrm>
            <a:off x="9134535" y="2685808"/>
            <a:ext cx="1004862" cy="1004862"/>
          </a:xfrm>
          <a:prstGeom prst="ellipse">
            <a:avLst/>
          </a:prstGeom>
          <a:solidFill>
            <a:srgbClr val="8F5BAB"/>
          </a:solidFill>
          <a:ln>
            <a:noFill/>
          </a:ln>
          <a:effectLst>
            <a:outerShdw blurRad="680488" dist="172702" dir="5400000" algn="t" rotWithShape="0">
              <a:prstClr val="black">
                <a:alpha val="1674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8F5BAB"/>
              </a:solidFill>
              <a:effectLst/>
              <a:uLnTx/>
              <a:uFillTx/>
              <a:latin typeface="Calibri" panose="020F0502020204030204"/>
              <a:ea typeface="+mn-ea"/>
              <a:cs typeface="+mn-cs"/>
            </a:endParaRPr>
          </a:p>
        </p:txBody>
      </p:sp>
      <p:pic>
        <p:nvPicPr>
          <p:cNvPr id="5" name="Afbeelding 5" descr="Afbeelding met logo, symbool, Graphics, clipart&#10;&#10;Automatisch gegenereerde beschrijving">
            <a:extLst>
              <a:ext uri="{FF2B5EF4-FFF2-40B4-BE49-F238E27FC236}">
                <a16:creationId xmlns:a16="http://schemas.microsoft.com/office/drawing/2014/main" id="{EEA99D18-4872-C32C-FCA3-AE85DB2078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8829" y="2970102"/>
            <a:ext cx="436273" cy="436273"/>
          </a:xfrm>
          <a:prstGeom prst="rect">
            <a:avLst/>
          </a:prstGeom>
        </p:spPr>
      </p:pic>
      <p:sp>
        <p:nvSpPr>
          <p:cNvPr id="9" name="Title 1">
            <a:extLst>
              <a:ext uri="{FF2B5EF4-FFF2-40B4-BE49-F238E27FC236}">
                <a16:creationId xmlns:a16="http://schemas.microsoft.com/office/drawing/2014/main" id="{3E2FD528-FE44-8D78-179B-82AB8AC3F290}"/>
              </a:ext>
            </a:extLst>
          </p:cNvPr>
          <p:cNvSpPr txBox="1">
            <a:spLocks/>
          </p:cNvSpPr>
          <p:nvPr/>
        </p:nvSpPr>
        <p:spPr>
          <a:xfrm>
            <a:off x="8398784" y="3630957"/>
            <a:ext cx="2379552" cy="100315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6C348B"/>
                </a:solidFill>
                <a:latin typeface="Calibri" panose="020F0502020204030204" pitchFamily="34" charset="0"/>
                <a:ea typeface="+mj-ea"/>
                <a:cs typeface="Calibri" panose="020F0502020204030204" pitchFamily="34" charset="0"/>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nl-NL" sz="1400" b="0"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(ga met je muis over het icoon om de </a:t>
            </a:r>
            <a:r>
              <a:rPr kumimoji="0" lang="nl-NL" sz="1400" b="0" i="1"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player</a:t>
            </a:r>
            <a:r>
              <a:rPr kumimoji="0" lang="nl-NL" sz="1400" b="0"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te tonen)</a:t>
            </a:r>
          </a:p>
        </p:txBody>
      </p:sp>
      <p:pic>
        <p:nvPicPr>
          <p:cNvPr id="6" name="Mag ik jou tot zegen zijn Sela">
            <a:hlinkClick r:id="" action="ppaction://media"/>
            <a:extLst>
              <a:ext uri="{FF2B5EF4-FFF2-40B4-BE49-F238E27FC236}">
                <a16:creationId xmlns:a16="http://schemas.microsoft.com/office/drawing/2014/main" id="{9BB0B8E5-179B-1100-91B8-99E79072A0F2}"/>
              </a:ext>
            </a:extLst>
          </p:cNvPr>
          <p:cNvPicPr>
            <a:picLocks noChangeAspect="1"/>
          </p:cNvPicPr>
          <p:nvPr>
            <a:audioFile r:link="rId2"/>
            <p:extLst>
              <p:ext uri="{DAA4B4D4-6D71-4841-9C94-3DE7FCFB9230}">
                <p14:media xmlns:p14="http://schemas.microsoft.com/office/powerpoint/2010/main" r:embed="rId1"/>
              </p:ext>
            </p:extLst>
          </p:nvPr>
        </p:nvPicPr>
        <p:blipFill>
          <a:blip r:embed="rId8">
            <a:alphaModFix amt="0"/>
          </a:blip>
          <a:stretch>
            <a:fillRect/>
          </a:stretch>
        </p:blipFill>
        <p:spPr>
          <a:xfrm>
            <a:off x="7964797" y="972987"/>
            <a:ext cx="3576788" cy="3470093"/>
          </a:xfrm>
          <a:prstGeom prst="rect">
            <a:avLst/>
          </a:prstGeom>
        </p:spPr>
      </p:pic>
    </p:spTree>
    <p:extLst>
      <p:ext uri="{BB962C8B-B14F-4D97-AF65-F5344CB8AC3E}">
        <p14:creationId xmlns:p14="http://schemas.microsoft.com/office/powerpoint/2010/main" val="3818095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8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E3AE9-71B0-8929-8337-6C1A3A27EBC6}"/>
              </a:ext>
            </a:extLst>
          </p:cNvPr>
          <p:cNvSpPr>
            <a:spLocks noGrp="1"/>
          </p:cNvSpPr>
          <p:nvPr>
            <p:ph type="sldNum" sz="quarter" idx="11"/>
          </p:nvPr>
        </p:nvSpPr>
        <p:spPr>
          <a:xfrm>
            <a:off x="8907488" y="6356350"/>
            <a:ext cx="2743200" cy="365125"/>
          </a:xfrm>
        </p:spPr>
        <p:txBody>
          <a:bodyPr/>
          <a:lstStyle/>
          <a:p>
            <a:fld id="{26DA8216-EE17-EC4E-A680-5E5F81E098C2}" type="slidenum">
              <a:rPr lang="nl-NL" smtClean="0"/>
              <a:pPr/>
              <a:t>31</a:t>
            </a:fld>
            <a:endParaRPr lang="nl-NL"/>
          </a:p>
        </p:txBody>
      </p:sp>
      <p:pic>
        <p:nvPicPr>
          <p:cNvPr id="3" name="Onlinemedia 2" title="ICP Racisme Kerk Les 3 Outro">
            <a:hlinkClick r:id="" action="ppaction://media"/>
            <a:extLst>
              <a:ext uri="{FF2B5EF4-FFF2-40B4-BE49-F238E27FC236}">
                <a16:creationId xmlns:a16="http://schemas.microsoft.com/office/drawing/2014/main" id="{408DF291-1074-CCF8-0D90-C63CA7C7C61E}"/>
              </a:ext>
            </a:extLst>
          </p:cNvPr>
          <p:cNvPicPr>
            <a:picLocks noRot="1" noChangeAspect="1"/>
          </p:cNvPicPr>
          <p:nvPr>
            <a:videoFile r:link="rId1"/>
          </p:nvPr>
        </p:nvPicPr>
        <p:blipFill>
          <a:blip r:embed="rId3"/>
          <a:stretch>
            <a:fillRect/>
          </a:stretch>
        </p:blipFill>
        <p:spPr>
          <a:xfrm>
            <a:off x="1046810" y="942272"/>
            <a:ext cx="10098379" cy="5701124"/>
          </a:xfrm>
          <a:prstGeom prst="rect">
            <a:avLst/>
          </a:prstGeom>
        </p:spPr>
      </p:pic>
    </p:spTree>
    <p:extLst>
      <p:ext uri="{BB962C8B-B14F-4D97-AF65-F5344CB8AC3E}">
        <p14:creationId xmlns:p14="http://schemas.microsoft.com/office/powerpoint/2010/main" val="408998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9CE90E-6EDD-679D-1F7E-2EF2D454A8D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51459" y="676037"/>
            <a:ext cx="3027098" cy="693814"/>
          </a:xfrm>
          <a:prstGeom prst="rect">
            <a:avLst/>
          </a:prstGeom>
        </p:spPr>
      </p:pic>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8213C7E6-762F-2E41-EAB8-04AE01F847B4}"/>
              </a:ext>
            </a:extLst>
          </p:cNvPr>
          <p:cNvSpPr txBox="1">
            <a:spLocks/>
          </p:cNvSpPr>
          <p:nvPr/>
        </p:nvSpPr>
        <p:spPr>
          <a:xfrm>
            <a:off x="838199" y="1629295"/>
            <a:ext cx="8479222" cy="46800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6C348B"/>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5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Dit materiaal is gratis            ter beschikking gesteld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6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Wil je ons werk steunen? Gebruik de QR code                                   of geef aan ICP Nederland via </a:t>
            </a:r>
            <a:r>
              <a:rPr kumimoji="0" lang="nl-NL" sz="2400" b="1" i="0" u="sng"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NL06 INGB 0004 8136 34</a:t>
            </a:r>
            <a:endParaRPr lang="nl-NL" sz="2400" u="sng" dirty="0">
              <a:solidFill>
                <a:prstClr val="white"/>
              </a:solidFill>
            </a:endParaRPr>
          </a:p>
          <a:p>
            <a:pPr algn="l">
              <a:defRPr/>
            </a:pPr>
            <a:endPar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a:p>
            <a:pPr algn="l">
              <a:defRPr/>
            </a:pP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We bedanken onze sponsoren Verre Naasten, het                Missiefonds van de NGK, de Protestantse kerk van               Amsterdam, Opwekking, Kerk en Wereld en de            Maatschappij van Welstand.</a:t>
            </a:r>
          </a:p>
        </p:txBody>
      </p:sp>
      <p:pic>
        <p:nvPicPr>
          <p:cNvPr id="2" name="Picture 3" descr="A picture containing pattern, square, graphics, pixel&#10;&#10;Description automatically generated">
            <a:extLst>
              <a:ext uri="{FF2B5EF4-FFF2-40B4-BE49-F238E27FC236}">
                <a16:creationId xmlns:a16="http://schemas.microsoft.com/office/drawing/2014/main" id="{AAE3BEE5-BF1B-F436-7B09-BC0201846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458" y="1909773"/>
            <a:ext cx="3235190" cy="3235190"/>
          </a:xfrm>
          <a:prstGeom prst="rect">
            <a:avLst/>
          </a:prstGeom>
        </p:spPr>
      </p:pic>
      <p:pic>
        <p:nvPicPr>
          <p:cNvPr id="9" name="Graphic 8" descr="Pijl: lichte curve met effen opvulling">
            <a:extLst>
              <a:ext uri="{FF2B5EF4-FFF2-40B4-BE49-F238E27FC236}">
                <a16:creationId xmlns:a16="http://schemas.microsoft.com/office/drawing/2014/main" id="{B3E16044-CECB-AE66-5C7E-9F6CD5EFF2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03769">
            <a:off x="6889462" y="3276233"/>
            <a:ext cx="914400" cy="914400"/>
          </a:xfrm>
          <a:prstGeom prst="rect">
            <a:avLst/>
          </a:prstGeom>
        </p:spPr>
      </p:pic>
    </p:spTree>
    <p:extLst>
      <p:ext uri="{BB962C8B-B14F-4D97-AF65-F5344CB8AC3E}">
        <p14:creationId xmlns:p14="http://schemas.microsoft.com/office/powerpoint/2010/main" val="4066984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2A91E1-2F00-0FA4-B02F-ABC03BCFD38D}"/>
              </a:ext>
            </a:extLst>
          </p:cNvPr>
          <p:cNvSpPr>
            <a:spLocks noGrp="1"/>
          </p:cNvSpPr>
          <p:nvPr>
            <p:ph type="sldNum" sz="quarter" idx="10"/>
          </p:nvPr>
        </p:nvSpPr>
        <p:spPr/>
        <p:txBody>
          <a:bodyPr/>
          <a:lstStyle/>
          <a:p>
            <a:fld id="{26DA8216-EE17-EC4E-A680-5E5F81E098C2}" type="slidenum">
              <a:rPr lang="nl-NL" smtClean="0"/>
              <a:pPr/>
              <a:t>33</a:t>
            </a:fld>
            <a:endParaRPr lang="nl-NL" dirty="0"/>
          </a:p>
        </p:txBody>
      </p:sp>
      <p:sp>
        <p:nvSpPr>
          <p:cNvPr id="6" name="TextBox 3">
            <a:extLst>
              <a:ext uri="{FF2B5EF4-FFF2-40B4-BE49-F238E27FC236}">
                <a16:creationId xmlns:a16="http://schemas.microsoft.com/office/drawing/2014/main" id="{58345C1C-7419-FF32-F412-AF7142983AC3}"/>
              </a:ext>
            </a:extLst>
          </p:cNvPr>
          <p:cNvSpPr txBox="1"/>
          <p:nvPr/>
        </p:nvSpPr>
        <p:spPr>
          <a:xfrm>
            <a:off x="1968061" y="3495087"/>
            <a:ext cx="7830207" cy="1200329"/>
          </a:xfrm>
          <a:prstGeom prst="rect">
            <a:avLst/>
          </a:prstGeom>
          <a:noFill/>
        </p:spPr>
        <p:txBody>
          <a:bodyPr wrap="square">
            <a:spAutoFit/>
          </a:bodyPr>
          <a:lstStyle/>
          <a:p>
            <a:pPr algn="ctr"/>
            <a:r>
              <a:rPr lang="nl-NL"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www.icpnetwork.nl</a:t>
            </a:r>
            <a:endParaRPr lang="nl-NL"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20D41494-8FDA-BCB7-4379-56188BF565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18560" y="1991312"/>
            <a:ext cx="4478546" cy="1026486"/>
          </a:xfrm>
          <a:prstGeom prst="rect">
            <a:avLst/>
          </a:prstGeom>
        </p:spPr>
      </p:pic>
    </p:spTree>
    <p:extLst>
      <p:ext uri="{BB962C8B-B14F-4D97-AF65-F5344CB8AC3E}">
        <p14:creationId xmlns:p14="http://schemas.microsoft.com/office/powerpoint/2010/main" val="406129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a:extLst>
              <a:ext uri="{FF2B5EF4-FFF2-40B4-BE49-F238E27FC236}">
                <a16:creationId xmlns:a16="http://schemas.microsoft.com/office/drawing/2014/main" id="{770A9E04-6B89-6DF5-30E3-B529F5C73C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7" t="13297"/>
          <a:stretch/>
        </p:blipFill>
        <p:spPr bwMode="auto">
          <a:xfrm>
            <a:off x="4502309" y="1101296"/>
            <a:ext cx="6967717" cy="53205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82282E-C96F-4615-50B7-491FB39D15FF}"/>
              </a:ext>
            </a:extLst>
          </p:cNvPr>
          <p:cNvSpPr>
            <a:spLocks noGrp="1"/>
          </p:cNvSpPr>
          <p:nvPr>
            <p:ph type="title"/>
          </p:nvPr>
        </p:nvSpPr>
        <p:spPr>
          <a:xfrm>
            <a:off x="1141381" y="877651"/>
            <a:ext cx="7319951" cy="4739444"/>
          </a:xfrm>
        </p:spPr>
        <p:txBody>
          <a:bodyPr anchor="t">
            <a:normAutofit fontScale="90000"/>
          </a:bodyPr>
          <a:lstStyle/>
          <a:p>
            <a:pPr algn="l">
              <a:lnSpc>
                <a:spcPct val="150000"/>
              </a:lnSpc>
            </a:pPr>
            <a:r>
              <a:rPr lang="nl-NL" sz="5300" dirty="0"/>
              <a:t>B.L.E.S.S</a:t>
            </a:r>
            <a:r>
              <a:rPr lang="nl-NL" sz="2000" dirty="0"/>
              <a:t> </a:t>
            </a:r>
            <a:br>
              <a:rPr lang="nl-NL" sz="2000" dirty="0"/>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Petrus schrijft dat we: “geen kwaad met kwaad moeten vergelden, niet moeten terugschelden naar mensen die negatief doen. Laten we juist zegenen, </a:t>
            </a:r>
            <a:b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zodat we zelf zegen ontvangen, </a:t>
            </a:r>
            <a:b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want daarvoor zijn we                                                        geroepen.”</a:t>
            </a:r>
            <a:endParaRPr lang="nl-NL" sz="2400" dirty="0">
              <a:solidFill>
                <a:srgbClr val="8F5BAB"/>
              </a:solidFill>
            </a:endParaRPr>
          </a:p>
        </p:txBody>
      </p:sp>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a:xfrm>
            <a:off x="9449794" y="6492875"/>
            <a:ext cx="2743200" cy="365125"/>
          </a:xfrm>
        </p:spPr>
        <p:txBody>
          <a:bodyPr/>
          <a:lstStyle/>
          <a:p>
            <a:fld id="{26DA8216-EE17-EC4E-A680-5E5F81E098C2}" type="slidenum">
              <a:rPr lang="nl-NL" smtClean="0"/>
              <a:pPr/>
              <a:t>4</a:t>
            </a:fld>
            <a:endParaRPr lang="nl-NL"/>
          </a:p>
        </p:txBody>
      </p:sp>
      <mc:AlternateContent xmlns:mc="http://schemas.openxmlformats.org/markup-compatibility/2006" xmlns:p14="http://schemas.microsoft.com/office/powerpoint/2010/main">
        <mc:Choice Requires="p14">
          <p:contentPart p14:bwMode="auto" r:id="rId3">
            <p14:nvContentPartPr>
              <p14:cNvPr id="4" name="Inkt 3">
                <a:extLst>
                  <a:ext uri="{FF2B5EF4-FFF2-40B4-BE49-F238E27FC236}">
                    <a16:creationId xmlns:a16="http://schemas.microsoft.com/office/drawing/2014/main" id="{4878D4ED-A397-E600-32DF-0DFD0FC15281}"/>
                  </a:ext>
                </a:extLst>
              </p14:cNvPr>
              <p14:cNvContentPartPr/>
              <p14:nvPr/>
            </p14:nvContentPartPr>
            <p14:xfrm>
              <a:off x="8584138" y="2112319"/>
              <a:ext cx="245880" cy="173520"/>
            </p14:xfrm>
          </p:contentPart>
        </mc:Choice>
        <mc:Fallback xmlns="">
          <p:pic>
            <p:nvPicPr>
              <p:cNvPr id="4" name="Inkt 3">
                <a:extLst>
                  <a:ext uri="{FF2B5EF4-FFF2-40B4-BE49-F238E27FC236}">
                    <a16:creationId xmlns:a16="http://schemas.microsoft.com/office/drawing/2014/main" id="{4878D4ED-A397-E600-32DF-0DFD0FC15281}"/>
                  </a:ext>
                </a:extLst>
              </p:cNvPr>
              <p:cNvPicPr/>
              <p:nvPr/>
            </p:nvPicPr>
            <p:blipFill>
              <a:blip r:embed="rId4"/>
              <a:stretch>
                <a:fillRect/>
              </a:stretch>
            </p:blipFill>
            <p:spPr>
              <a:xfrm>
                <a:off x="8548138" y="2040319"/>
                <a:ext cx="31752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t 5">
                <a:extLst>
                  <a:ext uri="{FF2B5EF4-FFF2-40B4-BE49-F238E27FC236}">
                    <a16:creationId xmlns:a16="http://schemas.microsoft.com/office/drawing/2014/main" id="{EA6F2C34-FFEF-EA4C-A238-6DEA68CB180E}"/>
                  </a:ext>
                </a:extLst>
              </p14:cNvPr>
              <p14:cNvContentPartPr/>
              <p14:nvPr/>
            </p14:nvContentPartPr>
            <p14:xfrm>
              <a:off x="9088138" y="1631359"/>
              <a:ext cx="198720" cy="224280"/>
            </p14:xfrm>
          </p:contentPart>
        </mc:Choice>
        <mc:Fallback xmlns="">
          <p:pic>
            <p:nvPicPr>
              <p:cNvPr id="6" name="Inkt 5">
                <a:extLst>
                  <a:ext uri="{FF2B5EF4-FFF2-40B4-BE49-F238E27FC236}">
                    <a16:creationId xmlns:a16="http://schemas.microsoft.com/office/drawing/2014/main" id="{EA6F2C34-FFEF-EA4C-A238-6DEA68CB180E}"/>
                  </a:ext>
                </a:extLst>
              </p:cNvPr>
              <p:cNvPicPr/>
              <p:nvPr/>
            </p:nvPicPr>
            <p:blipFill>
              <a:blip r:embed="rId6"/>
              <a:stretch>
                <a:fillRect/>
              </a:stretch>
            </p:blipFill>
            <p:spPr>
              <a:xfrm>
                <a:off x="9052498" y="1559719"/>
                <a:ext cx="27036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t 6">
                <a:extLst>
                  <a:ext uri="{FF2B5EF4-FFF2-40B4-BE49-F238E27FC236}">
                    <a16:creationId xmlns:a16="http://schemas.microsoft.com/office/drawing/2014/main" id="{6E4C5BE9-5044-6D02-930C-6508B0C3B674}"/>
                  </a:ext>
                </a:extLst>
              </p14:cNvPr>
              <p14:cNvContentPartPr/>
              <p14:nvPr/>
            </p14:nvContentPartPr>
            <p14:xfrm>
              <a:off x="9911458" y="1268839"/>
              <a:ext cx="92520" cy="247320"/>
            </p14:xfrm>
          </p:contentPart>
        </mc:Choice>
        <mc:Fallback xmlns="">
          <p:pic>
            <p:nvPicPr>
              <p:cNvPr id="7" name="Inkt 6">
                <a:extLst>
                  <a:ext uri="{FF2B5EF4-FFF2-40B4-BE49-F238E27FC236}">
                    <a16:creationId xmlns:a16="http://schemas.microsoft.com/office/drawing/2014/main" id="{6E4C5BE9-5044-6D02-930C-6508B0C3B674}"/>
                  </a:ext>
                </a:extLst>
              </p:cNvPr>
              <p:cNvPicPr/>
              <p:nvPr/>
            </p:nvPicPr>
            <p:blipFill>
              <a:blip r:embed="rId8"/>
              <a:stretch>
                <a:fillRect/>
              </a:stretch>
            </p:blipFill>
            <p:spPr>
              <a:xfrm>
                <a:off x="9875818" y="1196839"/>
                <a:ext cx="16416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t 8">
                <a:extLst>
                  <a:ext uri="{FF2B5EF4-FFF2-40B4-BE49-F238E27FC236}">
                    <a16:creationId xmlns:a16="http://schemas.microsoft.com/office/drawing/2014/main" id="{519F8646-E750-99AD-C482-F1FB3B2D99A9}"/>
                  </a:ext>
                </a:extLst>
              </p14:cNvPr>
              <p14:cNvContentPartPr/>
              <p14:nvPr/>
            </p14:nvContentPartPr>
            <p14:xfrm>
              <a:off x="9049258" y="1875799"/>
              <a:ext cx="1121040" cy="757800"/>
            </p14:xfrm>
          </p:contentPart>
        </mc:Choice>
        <mc:Fallback xmlns="">
          <p:pic>
            <p:nvPicPr>
              <p:cNvPr id="9" name="Inkt 8">
                <a:extLst>
                  <a:ext uri="{FF2B5EF4-FFF2-40B4-BE49-F238E27FC236}">
                    <a16:creationId xmlns:a16="http://schemas.microsoft.com/office/drawing/2014/main" id="{519F8646-E750-99AD-C482-F1FB3B2D99A9}"/>
                  </a:ext>
                </a:extLst>
              </p:cNvPr>
              <p:cNvPicPr/>
              <p:nvPr/>
            </p:nvPicPr>
            <p:blipFill>
              <a:blip r:embed="rId10"/>
              <a:stretch>
                <a:fillRect/>
              </a:stretch>
            </p:blipFill>
            <p:spPr>
              <a:xfrm>
                <a:off x="9013258" y="1803799"/>
                <a:ext cx="1192680" cy="901440"/>
              </a:xfrm>
              <a:prstGeom prst="rect">
                <a:avLst/>
              </a:prstGeom>
            </p:spPr>
          </p:pic>
        </mc:Fallback>
      </mc:AlternateContent>
    </p:spTree>
    <p:extLst>
      <p:ext uri="{BB962C8B-B14F-4D97-AF65-F5344CB8AC3E}">
        <p14:creationId xmlns:p14="http://schemas.microsoft.com/office/powerpoint/2010/main" val="238607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282E-C96F-4615-50B7-491FB39D15FF}"/>
              </a:ext>
            </a:extLst>
          </p:cNvPr>
          <p:cNvSpPr>
            <a:spLocks noGrp="1"/>
          </p:cNvSpPr>
          <p:nvPr>
            <p:ph type="title"/>
          </p:nvPr>
        </p:nvSpPr>
        <p:spPr>
          <a:xfrm>
            <a:off x="1136951" y="858862"/>
            <a:ext cx="7650886" cy="4739444"/>
          </a:xfrm>
        </p:spPr>
        <p:txBody>
          <a:bodyPr anchor="t">
            <a:normAutofit fontScale="90000"/>
          </a:bodyPr>
          <a:lstStyle/>
          <a:p>
            <a:pPr algn="l">
              <a:lnSpc>
                <a:spcPct val="150000"/>
              </a:lnSpc>
            </a:pPr>
            <a:r>
              <a:rPr lang="nl-NL" sz="5300" dirty="0"/>
              <a:t>B.L.E.S.S</a:t>
            </a:r>
            <a:r>
              <a:rPr lang="nl-NL" sz="2000" dirty="0"/>
              <a:t> </a:t>
            </a:r>
            <a:br>
              <a:rPr lang="nl-NL" sz="2400" dirty="0">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1. </a:t>
            </a:r>
            <a:r>
              <a:rPr lang="nl-NL" sz="27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B</a:t>
            </a: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id dan allereerst tot God die de Bron van liefde is</a:t>
            </a:r>
            <a:b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2. </a:t>
            </a:r>
            <a:r>
              <a:rPr lang="nl-NL" sz="27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L</a:t>
            </a: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uister vervolgens naar de Heer en de ander</a:t>
            </a:r>
            <a:b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3. </a:t>
            </a:r>
            <a:r>
              <a:rPr lang="nl-NL" sz="27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E</a:t>
            </a: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et samen, neem de tijd voor echte ontmoeting</a:t>
            </a:r>
            <a:b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4. </a:t>
            </a:r>
            <a:r>
              <a:rPr lang="nl-NL" sz="27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S</a:t>
            </a: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teun elkaar mentaal, geestelijk en praktisch</a:t>
            </a:r>
            <a:b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5. </a:t>
            </a:r>
            <a:r>
              <a:rPr lang="nl-NL" sz="27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S</a:t>
            </a: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preek over het goede nieuws</a:t>
            </a:r>
            <a:br>
              <a:rPr lang="nl-NL" sz="2400" b="0" dirty="0">
                <a:effectLst/>
                <a:latin typeface="Calibri" panose="020F0502020204030204" pitchFamily="34" charset="0"/>
                <a:ea typeface="Calibri" panose="020F0502020204030204" pitchFamily="34" charset="0"/>
                <a:cs typeface="Times New Roman" panose="02020603050405020304" pitchFamily="18" charset="0"/>
              </a:rPr>
            </a:br>
            <a:br>
              <a:rPr lang="nl-NL" sz="24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p:txBody>
      </p:sp>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a:xfrm>
            <a:off x="9449794" y="6492875"/>
            <a:ext cx="2743200" cy="365125"/>
          </a:xfrm>
        </p:spPr>
        <p:txBody>
          <a:bodyPr/>
          <a:lstStyle/>
          <a:p>
            <a:fld id="{26DA8216-EE17-EC4E-A680-5E5F81E098C2}" type="slidenum">
              <a:rPr lang="nl-NL" smtClean="0"/>
              <a:pPr/>
              <a:t>5</a:t>
            </a:fld>
            <a:endParaRPr lang="nl-NL"/>
          </a:p>
        </p:txBody>
      </p:sp>
    </p:spTree>
    <p:extLst>
      <p:ext uri="{BB962C8B-B14F-4D97-AF65-F5344CB8AC3E}">
        <p14:creationId xmlns:p14="http://schemas.microsoft.com/office/powerpoint/2010/main" val="1611860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732C241-8617-B9E3-A391-ECEA41447537}"/>
              </a:ext>
            </a:extLst>
          </p:cNvPr>
          <p:cNvPicPr>
            <a:picLocks noChangeAspect="1"/>
          </p:cNvPicPr>
          <p:nvPr/>
        </p:nvPicPr>
        <p:blipFill>
          <a:blip r:embed="rId2"/>
          <a:stretch>
            <a:fillRect/>
          </a:stretch>
        </p:blipFill>
        <p:spPr>
          <a:xfrm>
            <a:off x="7726504" y="752860"/>
            <a:ext cx="4054191" cy="4170025"/>
          </a:xfrm>
          <a:prstGeom prst="rect">
            <a:avLst/>
          </a:prstGeom>
        </p:spPr>
      </p:pic>
      <p:sp>
        <p:nvSpPr>
          <p:cNvPr id="13" name="Slide Number Placeholder 12">
            <a:extLst>
              <a:ext uri="{FF2B5EF4-FFF2-40B4-BE49-F238E27FC236}">
                <a16:creationId xmlns:a16="http://schemas.microsoft.com/office/drawing/2014/main" id="{477B438A-E907-D5C2-1E6D-7E64BF70A070}"/>
              </a:ext>
            </a:extLst>
          </p:cNvPr>
          <p:cNvSpPr>
            <a:spLocks noGrp="1"/>
          </p:cNvSpPr>
          <p:nvPr>
            <p:ph type="sldNum" sz="quarter" idx="10"/>
          </p:nvPr>
        </p:nvSpPr>
        <p:spPr>
          <a:xfrm>
            <a:off x="9448800" y="6481041"/>
            <a:ext cx="2743200" cy="365125"/>
          </a:xfrm>
        </p:spPr>
        <p:txBody>
          <a:bodyPr/>
          <a:lstStyle/>
          <a:p>
            <a:fld id="{26DA8216-EE17-EC4E-A680-5E5F81E098C2}" type="slidenum">
              <a:rPr lang="nl-NL" smtClean="0"/>
              <a:pPr/>
              <a:t>6</a:t>
            </a:fld>
            <a:endParaRPr lang="nl-NL"/>
          </a:p>
        </p:txBody>
      </p:sp>
      <p:sp>
        <p:nvSpPr>
          <p:cNvPr id="7" name="Title 1">
            <a:extLst>
              <a:ext uri="{FF2B5EF4-FFF2-40B4-BE49-F238E27FC236}">
                <a16:creationId xmlns:a16="http://schemas.microsoft.com/office/drawing/2014/main" id="{C88C5F49-E9F7-9056-0DD0-82E413DF1B5A}"/>
              </a:ext>
            </a:extLst>
          </p:cNvPr>
          <p:cNvSpPr txBox="1">
            <a:spLocks/>
          </p:cNvSpPr>
          <p:nvPr/>
        </p:nvSpPr>
        <p:spPr>
          <a:xfrm>
            <a:off x="1144545" y="1134051"/>
            <a:ext cx="6199415" cy="104502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algn="l">
              <a:lnSpc>
                <a:spcPct val="110000"/>
              </a:lnSpc>
            </a:pPr>
            <a:r>
              <a:rPr lang="nl-NL" sz="5300" dirty="0">
                <a:solidFill>
                  <a:srgbClr val="6C348B"/>
                </a:solidFill>
              </a:rPr>
              <a:t>De liefdespiramide</a:t>
            </a:r>
            <a:endParaRPr lang="nl-NL" sz="1800" dirty="0">
              <a:solidFill>
                <a:srgbClr val="6C348B"/>
              </a:solidFill>
            </a:endParaRPr>
          </a:p>
        </p:txBody>
      </p:sp>
      <p:sp>
        <p:nvSpPr>
          <p:cNvPr id="8" name="TextBox 11">
            <a:extLst>
              <a:ext uri="{FF2B5EF4-FFF2-40B4-BE49-F238E27FC236}">
                <a16:creationId xmlns:a16="http://schemas.microsoft.com/office/drawing/2014/main" id="{76922DF4-2A8B-6C77-91E5-92231404B4F3}"/>
              </a:ext>
            </a:extLst>
          </p:cNvPr>
          <p:cNvSpPr txBox="1"/>
          <p:nvPr/>
        </p:nvSpPr>
        <p:spPr>
          <a:xfrm>
            <a:off x="1144544" y="2179079"/>
            <a:ext cx="6581959" cy="3871701"/>
          </a:xfrm>
          <a:prstGeom prst="rect">
            <a:avLst/>
          </a:prstGeom>
          <a:noFill/>
        </p:spPr>
        <p:txBody>
          <a:bodyPr wrap="square" lIns="91440" tIns="45720" rIns="91440" bIns="45720" rtlCol="0" anchor="t">
            <a:spAutoFit/>
          </a:bodyPr>
          <a:lstStyle/>
          <a:p>
            <a:pPr marL="457200" indent="-457200">
              <a:lnSpc>
                <a:spcPct val="150000"/>
              </a:lnSpc>
              <a:buAutoNum type="arabicPeriod"/>
            </a:pPr>
            <a:r>
              <a:rPr lang="nl-NL" sz="2400" dirty="0">
                <a:solidFill>
                  <a:srgbClr val="8F5BAB"/>
                </a:solidFill>
                <a:cs typeface="Times New Roman"/>
              </a:rPr>
              <a:t>Jezelf openstellen voor het onbekende (Bid)</a:t>
            </a:r>
          </a:p>
          <a:p>
            <a:pPr marL="457200" indent="-457200">
              <a:lnSpc>
                <a:spcPct val="150000"/>
              </a:lnSpc>
              <a:buAutoNum type="arabicPeriod"/>
            </a:pPr>
            <a:r>
              <a:rPr lang="nl-NL" sz="2400" b="0" dirty="0">
                <a:solidFill>
                  <a:srgbClr val="8F5BAB"/>
                </a:solidFill>
                <a:cs typeface="Times New Roman" panose="02020603050405020304" pitchFamily="18" charset="0"/>
              </a:rPr>
              <a:t>Meer kennis vergaren over divers</a:t>
            </a:r>
            <a:r>
              <a:rPr lang="nl-NL" sz="2400" dirty="0">
                <a:solidFill>
                  <a:srgbClr val="8F5BAB"/>
                </a:solidFill>
                <a:cs typeface="Times New Roman" panose="02020603050405020304" pitchFamily="18" charset="0"/>
              </a:rPr>
              <a:t>iteit (Luister)</a:t>
            </a:r>
          </a:p>
          <a:p>
            <a:pPr marL="457200" indent="-457200">
              <a:lnSpc>
                <a:spcPct val="150000"/>
              </a:lnSpc>
              <a:buAutoNum type="arabicPeriod"/>
            </a:pPr>
            <a:r>
              <a:rPr lang="nl-NL" sz="2400" b="0" dirty="0">
                <a:solidFill>
                  <a:srgbClr val="8F5BAB"/>
                </a:solidFill>
                <a:cs typeface="Times New Roman" panose="02020603050405020304" pitchFamily="18" charset="0"/>
              </a:rPr>
              <a:t>Elkaar uitnodigen en relaties aangaan (Eet)</a:t>
            </a:r>
          </a:p>
          <a:p>
            <a:pPr marL="457200" indent="-457200">
              <a:lnSpc>
                <a:spcPct val="150000"/>
              </a:lnSpc>
              <a:buAutoNum type="arabicPeriod"/>
            </a:pPr>
            <a:r>
              <a:rPr lang="nl-NL" sz="2400" dirty="0">
                <a:solidFill>
                  <a:srgbClr val="8F5BAB"/>
                </a:solidFill>
                <a:cs typeface="Times New Roman" panose="02020603050405020304" pitchFamily="18" charset="0"/>
              </a:rPr>
              <a:t>Opstaan tegen onrecht (Steun)</a:t>
            </a:r>
          </a:p>
          <a:p>
            <a:pPr marL="457200" indent="-457200">
              <a:lnSpc>
                <a:spcPct val="150000"/>
              </a:lnSpc>
              <a:buAutoNum type="arabicPeriod"/>
            </a:pPr>
            <a:r>
              <a:rPr lang="nl-NL" sz="2400" b="0" dirty="0">
                <a:solidFill>
                  <a:srgbClr val="8F5BAB"/>
                </a:solidFill>
                <a:cs typeface="Times New Roman" panose="02020603050405020304" pitchFamily="18" charset="0"/>
              </a:rPr>
              <a:t>Groeien in eenheid met allerlei                 soorten mensen (Spreek)</a:t>
            </a:r>
            <a:br>
              <a:rPr lang="nl-NL" sz="2200" b="0" dirty="0">
                <a:solidFill>
                  <a:srgbClr val="8F5BAB"/>
                </a:solidFill>
                <a:cs typeface="Times New Roman" panose="02020603050405020304" pitchFamily="18" charset="0"/>
              </a:rPr>
            </a:br>
            <a:endParaRPr lang="nl-NL" sz="2200" dirty="0">
              <a:solidFill>
                <a:srgbClr val="8F5BAB"/>
              </a:solidFill>
            </a:endParaRPr>
          </a:p>
        </p:txBody>
      </p:sp>
      <p:pic>
        <p:nvPicPr>
          <p:cNvPr id="1026" name="Picture 2">
            <a:extLst>
              <a:ext uri="{FF2B5EF4-FFF2-40B4-BE49-F238E27FC236}">
                <a16:creationId xmlns:a16="http://schemas.microsoft.com/office/drawing/2014/main" id="{834FD26E-8ED3-9C22-817A-6311D37507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50" r="15084" b="51919"/>
          <a:stretch/>
        </p:blipFill>
        <p:spPr bwMode="auto">
          <a:xfrm>
            <a:off x="6260960" y="1256916"/>
            <a:ext cx="5137191" cy="5070697"/>
          </a:xfrm>
          <a:prstGeom prst="triangl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094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477B438A-E907-D5C2-1E6D-7E64BF70A070}"/>
              </a:ext>
            </a:extLst>
          </p:cNvPr>
          <p:cNvSpPr>
            <a:spLocks noGrp="1"/>
          </p:cNvSpPr>
          <p:nvPr>
            <p:ph type="sldNum" sz="quarter" idx="10"/>
          </p:nvPr>
        </p:nvSpPr>
        <p:spPr>
          <a:xfrm>
            <a:off x="9448800" y="6481041"/>
            <a:ext cx="2743200" cy="365125"/>
          </a:xfrm>
        </p:spPr>
        <p:txBody>
          <a:bodyPr/>
          <a:lstStyle/>
          <a:p>
            <a:fld id="{26DA8216-EE17-EC4E-A680-5E5F81E098C2}" type="slidenum">
              <a:rPr lang="nl-NL" smtClean="0"/>
              <a:pPr/>
              <a:t>7</a:t>
            </a:fld>
            <a:endParaRPr lang="nl-NL"/>
          </a:p>
        </p:txBody>
      </p:sp>
      <p:sp>
        <p:nvSpPr>
          <p:cNvPr id="8" name="TextBox 11">
            <a:extLst>
              <a:ext uri="{FF2B5EF4-FFF2-40B4-BE49-F238E27FC236}">
                <a16:creationId xmlns:a16="http://schemas.microsoft.com/office/drawing/2014/main" id="{76922DF4-2A8B-6C77-91E5-92231404B4F3}"/>
              </a:ext>
            </a:extLst>
          </p:cNvPr>
          <p:cNvSpPr txBox="1"/>
          <p:nvPr/>
        </p:nvSpPr>
        <p:spPr>
          <a:xfrm>
            <a:off x="1698770" y="2357573"/>
            <a:ext cx="5645189" cy="2763705"/>
          </a:xfrm>
          <a:prstGeom prst="rect">
            <a:avLst/>
          </a:prstGeom>
          <a:noFill/>
        </p:spPr>
        <p:txBody>
          <a:bodyPr wrap="square" rtlCol="0">
            <a:spAutoFit/>
          </a:bodyPr>
          <a:lstStyle/>
          <a:p>
            <a:pPr>
              <a:lnSpc>
                <a:spcPct val="150000"/>
              </a:lnSpc>
            </a:pPr>
            <a:r>
              <a:rPr lang="nl-NL" sz="2400" b="1" dirty="0">
                <a:solidFill>
                  <a:srgbClr val="6C348B"/>
                </a:solidFill>
                <a:cs typeface="Times New Roman" panose="02020603050405020304" pitchFamily="18" charset="0"/>
              </a:rPr>
              <a:t>Bespreek</a:t>
            </a:r>
            <a:endParaRPr lang="nl-NL" sz="2400" b="0" dirty="0">
              <a:solidFill>
                <a:srgbClr val="6C348B"/>
              </a:solidFill>
              <a:cs typeface="Times New Roman" panose="02020603050405020304" pitchFamily="18" charset="0"/>
            </a:endParaRPr>
          </a:p>
          <a:p>
            <a:pPr>
              <a:lnSpc>
                <a:spcPct val="150000"/>
              </a:lnSpc>
            </a:pPr>
            <a:r>
              <a:rPr lang="nl-NL" sz="2400" b="0" dirty="0">
                <a:solidFill>
                  <a:srgbClr val="8F5BAB"/>
                </a:solidFill>
                <a:cs typeface="Times New Roman" panose="02020603050405020304" pitchFamily="18" charset="0"/>
              </a:rPr>
              <a:t>Hoe is het leggen van contact met iemand van een andere culturele achtergrond gegaan?</a:t>
            </a:r>
            <a:br>
              <a:rPr lang="nl-NL" sz="2200" b="0" dirty="0">
                <a:solidFill>
                  <a:srgbClr val="6C348B"/>
                </a:solidFill>
                <a:cs typeface="Times New Roman" panose="02020603050405020304" pitchFamily="18" charset="0"/>
              </a:rPr>
            </a:br>
            <a:endParaRPr lang="nl-NL" sz="2200" dirty="0">
              <a:solidFill>
                <a:srgbClr val="6C348B"/>
              </a:solidFill>
            </a:endParaRPr>
          </a:p>
        </p:txBody>
      </p:sp>
      <p:pic>
        <p:nvPicPr>
          <p:cNvPr id="3" name="Afbeelding 2">
            <a:extLst>
              <a:ext uri="{FF2B5EF4-FFF2-40B4-BE49-F238E27FC236}">
                <a16:creationId xmlns:a16="http://schemas.microsoft.com/office/drawing/2014/main" id="{65B32F33-4EEA-4AA1-F39F-4D60D3489450}"/>
              </a:ext>
            </a:extLst>
          </p:cNvPr>
          <p:cNvPicPr>
            <a:picLocks noChangeAspect="1"/>
          </p:cNvPicPr>
          <p:nvPr/>
        </p:nvPicPr>
        <p:blipFill>
          <a:blip r:embed="rId2"/>
          <a:stretch>
            <a:fillRect/>
          </a:stretch>
        </p:blipFill>
        <p:spPr>
          <a:xfrm>
            <a:off x="7713978" y="739055"/>
            <a:ext cx="4054191" cy="4170025"/>
          </a:xfrm>
          <a:prstGeom prst="rect">
            <a:avLst/>
          </a:prstGeom>
        </p:spPr>
      </p:pic>
      <p:pic>
        <p:nvPicPr>
          <p:cNvPr id="4" name="Picture 2">
            <a:extLst>
              <a:ext uri="{FF2B5EF4-FFF2-40B4-BE49-F238E27FC236}">
                <a16:creationId xmlns:a16="http://schemas.microsoft.com/office/drawing/2014/main" id="{892E9761-26B8-F441-D64A-8AE87805DF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50" r="15084" b="51919"/>
          <a:stretch/>
        </p:blipFill>
        <p:spPr bwMode="auto">
          <a:xfrm>
            <a:off x="6260960" y="1256916"/>
            <a:ext cx="5137191" cy="5070697"/>
          </a:xfrm>
          <a:prstGeom prst="triangle">
            <a:avLst/>
          </a:prstGeom>
          <a:noFill/>
          <a:extLst>
            <a:ext uri="{909E8E84-426E-40DD-AFC4-6F175D3DCCD1}">
              <a14:hiddenFill xmlns:a14="http://schemas.microsoft.com/office/drawing/2010/main">
                <a:solidFill>
                  <a:srgbClr val="FFFFFF"/>
                </a:solidFill>
              </a14:hiddenFill>
            </a:ext>
          </a:extLst>
        </p:spPr>
      </p:pic>
      <p:pic>
        <p:nvPicPr>
          <p:cNvPr id="2" name="Picture 8" descr="Icon&#10;&#10;Description automatically generated">
            <a:extLst>
              <a:ext uri="{FF2B5EF4-FFF2-40B4-BE49-F238E27FC236}">
                <a16:creationId xmlns:a16="http://schemas.microsoft.com/office/drawing/2014/main" id="{3452FCFA-8253-3CD2-29AA-1F5843E84E85}"/>
              </a:ext>
            </a:extLst>
          </p:cNvPr>
          <p:cNvPicPr>
            <a:picLocks noChangeAspect="1"/>
          </p:cNvPicPr>
          <p:nvPr/>
        </p:nvPicPr>
        <p:blipFill>
          <a:blip r:embed="rId4"/>
          <a:stretch>
            <a:fillRect/>
          </a:stretch>
        </p:blipFill>
        <p:spPr>
          <a:xfrm>
            <a:off x="1172678" y="2550916"/>
            <a:ext cx="411278" cy="349586"/>
          </a:xfrm>
          <a:prstGeom prst="rect">
            <a:avLst/>
          </a:prstGeom>
        </p:spPr>
      </p:pic>
      <p:sp>
        <p:nvSpPr>
          <p:cNvPr id="5" name="Title 1">
            <a:extLst>
              <a:ext uri="{FF2B5EF4-FFF2-40B4-BE49-F238E27FC236}">
                <a16:creationId xmlns:a16="http://schemas.microsoft.com/office/drawing/2014/main" id="{6F353F26-CFA0-A643-4903-FE4A1D3A49D4}"/>
              </a:ext>
            </a:extLst>
          </p:cNvPr>
          <p:cNvSpPr txBox="1">
            <a:spLocks/>
          </p:cNvSpPr>
          <p:nvPr/>
        </p:nvSpPr>
        <p:spPr>
          <a:xfrm>
            <a:off x="1144545" y="1134051"/>
            <a:ext cx="6199415" cy="104502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algn="l">
              <a:lnSpc>
                <a:spcPct val="110000"/>
              </a:lnSpc>
            </a:pPr>
            <a:r>
              <a:rPr lang="nl-NL" sz="5300" dirty="0">
                <a:solidFill>
                  <a:srgbClr val="6C348B"/>
                </a:solidFill>
              </a:rPr>
              <a:t>De liefdespiramide</a:t>
            </a:r>
            <a:endParaRPr lang="nl-NL" sz="1800" dirty="0">
              <a:solidFill>
                <a:srgbClr val="6C348B"/>
              </a:solidFill>
            </a:endParaRPr>
          </a:p>
        </p:txBody>
      </p:sp>
    </p:spTree>
    <p:extLst>
      <p:ext uri="{BB962C8B-B14F-4D97-AF65-F5344CB8AC3E}">
        <p14:creationId xmlns:p14="http://schemas.microsoft.com/office/powerpoint/2010/main" val="341446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66F22717-E86A-BA9C-A670-12878E4CB1C8}"/>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339689"/>
            <a:ext cx="10515600" cy="5955868"/>
          </a:xfrm>
        </p:spPr>
        <p:txBody>
          <a:bodyPr>
            <a:normAutofit fontScale="90000"/>
          </a:bodyPr>
          <a:lstStyle/>
          <a:p>
            <a:pPr algn="l">
              <a:lnSpc>
                <a:spcPct val="150000"/>
              </a:lnSpc>
            </a:pPr>
            <a:r>
              <a:rPr lang="nl-NL" dirty="0">
                <a:solidFill>
                  <a:schemeClr val="bg1"/>
                </a:solidFill>
              </a:rPr>
              <a:t>Les 3: 	Een uitnodigende weg</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kun je concrete stappen zetten die tot groei van 				interculturele relaties leidt – persoonlijk, als groep en met de kerk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nl-NL"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nl-NL" sz="2400" dirty="0">
                <a:solidFill>
                  <a:schemeClr val="bg1"/>
                </a:solidFill>
              </a:rPr>
            </a:br>
            <a:r>
              <a:rPr lang="nl-NL" sz="2400" dirty="0">
                <a:solidFill>
                  <a:srgbClr val="8F5BAB"/>
                </a:solidFill>
              </a:rPr>
              <a:t>	</a:t>
            </a:r>
            <a:r>
              <a:rPr lang="nl-NL" sz="2400" dirty="0">
                <a:solidFill>
                  <a:srgbClr val="8F5BAB">
                    <a:alpha val="45000"/>
                  </a:srgbClr>
                </a:solidFill>
              </a:rPr>
              <a:t>	3.1	Wees een zegen</a:t>
            </a:r>
            <a:br>
              <a:rPr lang="nl-NL" sz="2400" dirty="0">
                <a:solidFill>
                  <a:srgbClr val="8F5BAB"/>
                </a:solidFill>
              </a:rPr>
            </a:br>
            <a:r>
              <a:rPr lang="nl-NL" sz="2400" dirty="0">
                <a:solidFill>
                  <a:srgbClr val="8F5BAB">
                    <a:alpha val="45000"/>
                  </a:srgbClr>
                </a:solidFill>
              </a:rPr>
              <a:t>		</a:t>
            </a:r>
            <a:r>
              <a:rPr lang="nl-NL" sz="2400" dirty="0">
                <a:solidFill>
                  <a:srgbClr val="8F5BAB"/>
                </a:solidFill>
              </a:rPr>
              <a:t>3.2	Geef oprechte aandacht</a:t>
            </a:r>
            <a:br>
              <a:rPr lang="nl-NL" sz="2400" dirty="0">
                <a:solidFill>
                  <a:srgbClr val="8F5BAB">
                    <a:alpha val="45000"/>
                  </a:srgbClr>
                </a:solidFill>
              </a:rPr>
            </a:br>
            <a:r>
              <a:rPr lang="nl-NL" sz="2400" dirty="0">
                <a:solidFill>
                  <a:srgbClr val="8F5BAB">
                    <a:alpha val="45000"/>
                  </a:srgbClr>
                </a:solidFill>
              </a:rPr>
              <a:t>		3.3	Open de bijbel</a:t>
            </a:r>
            <a:br>
              <a:rPr lang="nl-NL" sz="2400" dirty="0">
                <a:solidFill>
                  <a:srgbClr val="8F5BAB">
                    <a:alpha val="45000"/>
                  </a:srgbClr>
                </a:solidFill>
              </a:rPr>
            </a:br>
            <a:r>
              <a:rPr lang="nl-NL" sz="2400" dirty="0">
                <a:solidFill>
                  <a:srgbClr val="8F5BAB">
                    <a:alpha val="45000"/>
                  </a:srgbClr>
                </a:solidFill>
              </a:rPr>
              <a:t>		3.4	Zet de eerste stap</a:t>
            </a:r>
            <a:br>
              <a:rPr lang="nl-NL" sz="2400" dirty="0">
                <a:solidFill>
                  <a:srgbClr val="8F5BAB">
                    <a:alpha val="45000"/>
                  </a:srgbClr>
                </a:solidFill>
              </a:rPr>
            </a:br>
            <a:r>
              <a:rPr lang="nl-NL" sz="2400" dirty="0">
                <a:solidFill>
                  <a:srgbClr val="8F5BAB">
                    <a:alpha val="45000"/>
                  </a:srgbClr>
                </a:solidFill>
              </a:rPr>
              <a:t>		3.5	Luister naar de Heer</a:t>
            </a:r>
          </a:p>
        </p:txBody>
      </p:sp>
      <p:cxnSp>
        <p:nvCxnSpPr>
          <p:cNvPr id="3" name="Verbindingslijn: gebogen 2">
            <a:extLst>
              <a:ext uri="{FF2B5EF4-FFF2-40B4-BE49-F238E27FC236}">
                <a16:creationId xmlns:a16="http://schemas.microsoft.com/office/drawing/2014/main" id="{A53EF368-06F0-1A9B-2959-883A911EDCC0}"/>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29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1C6D-8059-E65A-FD77-1DA9690327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C728BC-BBA4-26C6-F581-934575B8BAA0}"/>
              </a:ext>
            </a:extLst>
          </p:cNvPr>
          <p:cNvSpPr>
            <a:spLocks noGrp="1"/>
          </p:cNvSpPr>
          <p:nvPr>
            <p:ph type="sldNum" sz="quarter" idx="11"/>
          </p:nvPr>
        </p:nvSpPr>
        <p:spPr>
          <a:xfrm>
            <a:off x="8907488" y="6356350"/>
            <a:ext cx="2743200" cy="365125"/>
          </a:xfrm>
        </p:spPr>
        <p:txBody>
          <a:bodyPr/>
          <a:lstStyle/>
          <a:p>
            <a:fld id="{26DA8216-EE17-EC4E-A680-5E5F81E098C2}" type="slidenum">
              <a:rPr lang="nl-NL" smtClean="0"/>
              <a:pPr/>
              <a:t>9</a:t>
            </a:fld>
            <a:endParaRPr lang="nl-NL"/>
          </a:p>
        </p:txBody>
      </p:sp>
      <p:pic>
        <p:nvPicPr>
          <p:cNvPr id="3" name="Onlinemedia 2" title="Look Beyond Borders - 4 minutes experiment">
            <a:hlinkClick r:id="" action="ppaction://media"/>
            <a:extLst>
              <a:ext uri="{FF2B5EF4-FFF2-40B4-BE49-F238E27FC236}">
                <a16:creationId xmlns:a16="http://schemas.microsoft.com/office/drawing/2014/main" id="{E3060E6B-AA97-03EF-ED61-42E503338F8E}"/>
              </a:ext>
            </a:extLst>
          </p:cNvPr>
          <p:cNvPicPr>
            <a:picLocks noRot="1" noChangeAspect="1"/>
          </p:cNvPicPr>
          <p:nvPr>
            <a:videoFile r:link="rId1"/>
          </p:nvPr>
        </p:nvPicPr>
        <p:blipFill>
          <a:blip r:embed="rId3"/>
          <a:stretch>
            <a:fillRect/>
          </a:stretch>
        </p:blipFill>
        <p:spPr>
          <a:xfrm>
            <a:off x="1270745" y="999178"/>
            <a:ext cx="9650510" cy="5448275"/>
          </a:xfrm>
          <a:prstGeom prst="rect">
            <a:avLst/>
          </a:prstGeom>
        </p:spPr>
      </p:pic>
    </p:spTree>
    <p:extLst>
      <p:ext uri="{BB962C8B-B14F-4D97-AF65-F5344CB8AC3E}">
        <p14:creationId xmlns:p14="http://schemas.microsoft.com/office/powerpoint/2010/main" val="37179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fc4095a-c1a4-42d2-bac5-f248310b6a1b" xsi:nil="true"/>
    <lcf76f155ced4ddcb4097134ff3c332f xmlns="31592a36-90d2-43d3-9e31-f402f0c6414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A5C8D2FE49D84E8C7E262B42F26F0E" ma:contentTypeVersion="17" ma:contentTypeDescription="Create a new document." ma:contentTypeScope="" ma:versionID="b40b85072909ac801ad54f41af31149f">
  <xsd:schema xmlns:xsd="http://www.w3.org/2001/XMLSchema" xmlns:xs="http://www.w3.org/2001/XMLSchema" xmlns:p="http://schemas.microsoft.com/office/2006/metadata/properties" xmlns:ns2="31592a36-90d2-43d3-9e31-f402f0c64143" xmlns:ns3="4fc4095a-c1a4-42d2-bac5-f248310b6a1b" targetNamespace="http://schemas.microsoft.com/office/2006/metadata/properties" ma:root="true" ma:fieldsID="695e5e951f03fc1956de9bdcf525f624" ns2:_="" ns3:_="">
    <xsd:import namespace="31592a36-90d2-43d3-9e31-f402f0c64143"/>
    <xsd:import namespace="4fc4095a-c1a4-42d2-bac5-f248310b6a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92a36-90d2-43d3-9e31-f402f0c641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17e850-ed7d-48db-900b-bbfe236ff1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c4095a-c1a4-42d2-bac5-f248310b6a1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360ccf-c5e5-4f78-ab89-b8fa37b14406}" ma:internalName="TaxCatchAll" ma:showField="CatchAllData" ma:web="4fc4095a-c1a4-42d2-bac5-f248310b6a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BDD314-B87B-420C-A03B-5FBB176E5C0F}">
  <ds:schemaRefs>
    <ds:schemaRef ds:uri="http://schemas.openxmlformats.org/package/2006/metadata/core-properties"/>
    <ds:schemaRef ds:uri="http://purl.org/dc/terms/"/>
    <ds:schemaRef ds:uri="4fc4095a-c1a4-42d2-bac5-f248310b6a1b"/>
    <ds:schemaRef ds:uri="http://purl.org/dc/dcmitype/"/>
    <ds:schemaRef ds:uri="http://purl.org/dc/elements/1.1/"/>
    <ds:schemaRef ds:uri="31592a36-90d2-43d3-9e31-f402f0c64143"/>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74BAC17-908D-44A9-9AB3-8D428008F7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592a36-90d2-43d3-9e31-f402f0c64143"/>
    <ds:schemaRef ds:uri="4fc4095a-c1a4-42d2-bac5-f248310b6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6FD428-3B29-48AF-9968-8D94903B0C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1888</Words>
  <Application>Microsoft Office PowerPoint</Application>
  <PresentationFormat>Breedbeeld</PresentationFormat>
  <Paragraphs>115</Paragraphs>
  <Slides>33</Slides>
  <Notes>2</Notes>
  <HiddenSlides>0</HiddenSlides>
  <MMClips>5</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33</vt:i4>
      </vt:variant>
    </vt:vector>
  </HeadingPairs>
  <TitlesOfParts>
    <vt:vector size="39" baseType="lpstr">
      <vt:lpstr>Arial</vt:lpstr>
      <vt:lpstr>Calibri</vt:lpstr>
      <vt:lpstr>Calibri Light</vt:lpstr>
      <vt:lpstr>Times New Roman</vt:lpstr>
      <vt:lpstr>1_Office Theme</vt:lpstr>
      <vt:lpstr>Office Theme</vt:lpstr>
      <vt:lpstr>Meer kleur in de kerk</vt:lpstr>
      <vt:lpstr>PowerPoint-presentatie</vt:lpstr>
      <vt:lpstr>Les 3:  Een uitnodigende weg   Na deze les kun je concrete stappen zetten die tot groei van     interculturele relaties leidt – persoonlijk, als groep en met de kerk         3.1 Wees een zegen   3.2 Geef oprechte aandacht   3.3 Open de bijbel   3.4 Zet de eerste stap   3.5 Luister naar de Heer</vt:lpstr>
      <vt:lpstr>B.L.E.S.S  Petrus schrijft dat we: “geen kwaad met kwaad moeten vergelden, niet moeten terugschelden naar mensen die negatief doen. Laten we juist zegenen,  zodat we zelf zegen ontvangen,  want daarvoor zijn we                                                        geroepen.”</vt:lpstr>
      <vt:lpstr>B.L.E.S.S  1. Bid dan allereerst tot God die de Bron van liefde is 2. Luister vervolgens naar de Heer en de ander 3. Eet samen, neem de tijd voor echte ontmoeting 4. Steun elkaar mentaal, geestelijk en praktisch 5. Spreek over het goede nieuws  </vt:lpstr>
      <vt:lpstr>PowerPoint-presentatie</vt:lpstr>
      <vt:lpstr>PowerPoint-presentatie</vt:lpstr>
      <vt:lpstr>Les 3:  Een uitnodigende weg   Na deze les kun je concrete stappen zetten die tot groei van     interculturele relaties leidt – persoonlijk, als groep en met de kerk         3.1 Wees een zegen   3.2 Geef oprechte aandacht   3.3 Open de bijbel   3.4 Zet de eerste stap   3.5 Luister naar de Heer</vt:lpstr>
      <vt:lpstr>PowerPoint-presentatie</vt:lpstr>
      <vt:lpstr>PowerPoint-presentatie</vt:lpstr>
      <vt:lpstr>Les 3:  Een uitnodigende weg   Na deze les kun je concrete stappen zetten die tot groei van     interculturele relaties leidt – persoonlijk, als groep en met de kerk         3.1 Wees een zegen   3.2 Geef oprechte aandacht   3.3 Open de bijbel   3.4 Zet de eerste stap   3.5 Luister naar de Heer</vt:lpstr>
      <vt:lpstr> Lees Handelingen 11:19-20 en 13:1-3</vt:lpstr>
      <vt:lpstr>19 De leerlingen die verdreven waren als gevolg van de onderdrukking die na de dood van Stefanus was begonnen, trokken naar Fenicië, Cyprus en Antiochië, maar verkondigden Gods boodschap uitsluitend aan de Joden. 20 Enkele Cyprioten en Cyreneeërs onder hen, die naar Antiochië waren gereisd, maakten daar echter ook de Griekse bevolking bekend met het evangelie van de Heer Jezus.                Handelingen 11:19-20 </vt:lpstr>
      <vt:lpstr>1 Er waren in de gemeente van Antiochië profeten en leraren, onder wie Barnabas, Simeon, die Niger werd genoemd, Lucius de Cyreneeër, Manaën, een jeugdvriend van de tetrarch Herodes, en Saulus. 2 Op een dag, toen ze aan het vasten waren en een samenkomst hielden voor de Heer, zei de heilige Geest tegen hen: ‘Stel Mij Barnabas en Saulus ter beschikking voor de taak die Ik hun heb toebedeeld.’ 3 Nadat ze gevast en gebeden hadden, legden ze hun de handen op en lieten hen vertrekken.                        Handelingen 13:1-3 </vt:lpstr>
      <vt:lpstr>PowerPoint-presentatie</vt:lpstr>
      <vt:lpstr> Lees Efeze 3 </vt:lpstr>
      <vt:lpstr>1 Daarom bid ik, Paulus, gevangene omwille van Christus Jezus, voor u die afkomstig bent uit de heidense volken. 2 hebt immers gehoord dat God zijn plan verwezenlijkt door de genade die ik met het oog op u ontvangen heb. 3 Mij is het geheim geopenbaard waarover ik hiervoor in het kort heb geschreven. 4 Aan de hand daarvan kunt u zich, wanneer u dat leest, een beeld vormen van mijn inzicht in dit geheim van Christus.                       Efeze 3:1-4 </vt:lpstr>
      <vt:lpstr>5 Het is onder vorige generaties niet aan de mensen onthuld, maar nu door de Geest geopenbaard aan zijn heilige apostelen en profeten: 6 ook mensen uit andere volken delen door hun eenheid met Christus Jezus in de erfenis, zij maken deel uit van hetzelfde lichaam en hebben ook deel aan de belofte, door middel van het evangelie. 7 Van dat evangelie ben ik dienaar geworden door de gave van Gods genade, die ik ontvangen heb door zijn kracht, die in mij werkt. 8 Mij, de allerminste van alle heiligen, is de genade geschonken om de heidense volken de ondoorgrondelijke rijkdom van Christus te verkondigen,               Efeze 3:5-8 </vt:lpstr>
      <vt:lpstr>9 en voor allen in het licht te stellen hoe het geheim dat in alle eeuwen verborgen was in God, de schepper van alle dingen, verwezenlijkt wordt. 10Zo zal nu door de kerk de wijsheid van God in al haar schakeringen bekend worden aan alle vorsten en heersers in de hemelsferen, 11naar het eeuwige voornemen dat Hij ten uitvoer heeft gebracht in Christus Jezus, onze Heer. 12 Door onze eenheid met Hem hebben wij vrijelijk toegang tot God; door ons geloof in Hem mogen wij daarop vertrouwen. 13 Ik vraag u dan ook de moed niet te verliezen wanneer ik lijd omwille van u, want het leidt tot uw luister.                   Efeze 3:9-13 </vt:lpstr>
      <vt:lpstr>14Daarom buig ik mijn knieën voor de Vader, 15die de vader is van elke gemeenschap in de hemelsferen en op aarde. 16 Moge Hij vanuit zijn rijke luister u innerlijke kracht en sterkte schenken door zijn Geest, 17 zodat door uw geloof Christus kan gaan wonen in uw hart, en u geworteld en gegrondvest blijft in de liefde.                      Efeze 3:14-17 </vt:lpstr>
      <vt:lpstr>18 Dan zult u met alle heiligen in staat zijn de lengte en de breedte, de hoogte en de diepte te begrijpen, 19 ja de liefde van Christus te kennen die alle kennis te boven gaat, opdat u geheel vervuld zult raken van de volheid van God. 20 Aan Hem die door de kracht die in ons werkt bij machte is oneindig veel meer te doen dan wij vragen of denken, 21aan Hem komt de eer toe, in de kerk en in Christus Jezus, van geslacht op geslacht, tot in alle eeuwigheid. Amen.                Efeze 3:18-21 </vt:lpstr>
      <vt:lpstr>PowerPoint-presentatie</vt:lpstr>
      <vt:lpstr>Les 3:  Een uitnodigende weg   Na deze les kun je concrete stappen zetten die tot groei van     interculturele relaties leidt – persoonlijk, als groep en met de kerk         3.1 Wees een zegen   3.2 Geef oprechte aandacht   3.3 Open de bijbel   3.4 Zet de eerste stap   3.5 Luister naar de Heer</vt:lpstr>
      <vt:lpstr> Kijk en luister naar de twee video’s op de volgende slides    Bespreek daarna wat je opvalt aan de verhalen </vt:lpstr>
      <vt:lpstr>PowerPoint-presentatie</vt:lpstr>
      <vt:lpstr>PowerPoint-presentatie</vt:lpstr>
      <vt:lpstr>PowerPoint-presentatie</vt:lpstr>
      <vt:lpstr>Les 3:  Een uitnodigende weg   Na deze les kun je concrete stappen zetten die tot groei van     interculturele relaties leidt – persoonlijk, als groep en met de kerk         3.1 Wees een zegen   3.2 Geef oprechte aandacht   3.3 Open de bijbel   3.4 Zet de eerste stap   3.5 Luister naar de Heer</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Meer kleur in de kerk</dc:title>
  <dc:creator>Thirza van Soest</dc:creator>
  <cp:lastModifiedBy>Ingrid Plantinga</cp:lastModifiedBy>
  <cp:revision>47</cp:revision>
  <dcterms:created xsi:type="dcterms:W3CDTF">2023-05-04T08:17:32Z</dcterms:created>
  <dcterms:modified xsi:type="dcterms:W3CDTF">2025-11-06T13:46:35Z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0x010100B1A5C8D2FE49D84E8C7E262B42F26F0E</vt:lpwstr>
  </property>
  <property fmtid="{D5CDD505-2E9C-101B-9397-08002B2CF9AE}" pid="3" name="MediaServiceImageTags">
    <vt:lpwstr/>
  </property>
</Properties>
</file>