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5" r:id="rId5"/>
  </p:sldMasterIdLst>
  <p:notesMasterIdLst>
    <p:notesMasterId r:id="rId47"/>
  </p:notesMasterIdLst>
  <p:sldIdLst>
    <p:sldId id="256" r:id="rId6"/>
    <p:sldId id="257" r:id="rId7"/>
    <p:sldId id="304" r:id="rId8"/>
    <p:sldId id="318" r:id="rId9"/>
    <p:sldId id="273" r:id="rId10"/>
    <p:sldId id="290" r:id="rId11"/>
    <p:sldId id="291" r:id="rId12"/>
    <p:sldId id="292" r:id="rId13"/>
    <p:sldId id="309" r:id="rId14"/>
    <p:sldId id="312" r:id="rId15"/>
    <p:sldId id="274" r:id="rId16"/>
    <p:sldId id="275" r:id="rId17"/>
    <p:sldId id="276" r:id="rId18"/>
    <p:sldId id="301" r:id="rId19"/>
    <p:sldId id="278" r:id="rId20"/>
    <p:sldId id="279" r:id="rId21"/>
    <p:sldId id="280" r:id="rId22"/>
    <p:sldId id="281" r:id="rId23"/>
    <p:sldId id="282" r:id="rId24"/>
    <p:sldId id="300" r:id="rId25"/>
    <p:sldId id="313" r:id="rId26"/>
    <p:sldId id="329" r:id="rId27"/>
    <p:sldId id="285" r:id="rId28"/>
    <p:sldId id="314" r:id="rId29"/>
    <p:sldId id="286" r:id="rId30"/>
    <p:sldId id="293" r:id="rId31"/>
    <p:sldId id="294" r:id="rId32"/>
    <p:sldId id="310" r:id="rId33"/>
    <p:sldId id="287" r:id="rId34"/>
    <p:sldId id="295" r:id="rId35"/>
    <p:sldId id="296" r:id="rId36"/>
    <p:sldId id="297" r:id="rId37"/>
    <p:sldId id="311" r:id="rId38"/>
    <p:sldId id="315" r:id="rId39"/>
    <p:sldId id="265" r:id="rId40"/>
    <p:sldId id="330" r:id="rId41"/>
    <p:sldId id="317" r:id="rId42"/>
    <p:sldId id="331" r:id="rId43"/>
    <p:sldId id="267" r:id="rId44"/>
    <p:sldId id="328" r:id="rId45"/>
    <p:sldId id="298" r:id="rId4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BEE19-6DC0-16EE-FD5F-5AB1AE15B152}" name="Gastgebruiker" initials="Ga" userId="S::urn:spo:anon#dde322fb8bbbc93ad5de6d0b9b26ce2ee40e647fbfe7437d425317c6731641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5BAB"/>
    <a:srgbClr val="6C348B"/>
    <a:srgbClr val="DE1824"/>
    <a:srgbClr val="FBDDDF"/>
    <a:srgbClr val="A92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3BC5B-46CD-4ACD-8C33-8185B17EB3A5}" v="6" dt="2025-11-13T14:46:51.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Plantinga" userId="873b2c08-af5e-43a0-9955-460fea990bd1" providerId="ADAL" clId="{7713BC5B-46CD-4ACD-8C33-8185B17EB3A5}"/>
    <pc:docChg chg="custSel addSld delSld modSld sldOrd">
      <pc:chgData name="Ingrid Plantinga" userId="873b2c08-af5e-43a0-9955-460fea990bd1" providerId="ADAL" clId="{7713BC5B-46CD-4ACD-8C33-8185B17EB3A5}" dt="2025-11-13T14:48:24.168" v="211" actId="1076"/>
      <pc:docMkLst>
        <pc:docMk/>
      </pc:docMkLst>
      <pc:sldChg chg="addSp modSp mod modAnim modNotesTx">
        <pc:chgData name="Ingrid Plantinga" userId="873b2c08-af5e-43a0-9955-460fea990bd1" providerId="ADAL" clId="{7713BC5B-46CD-4ACD-8C33-8185B17EB3A5}" dt="2025-11-06T13:25:22.623" v="139" actId="1076"/>
        <pc:sldMkLst>
          <pc:docMk/>
          <pc:sldMk cId="738609688" sldId="257"/>
        </pc:sldMkLst>
        <pc:picChg chg="add mod">
          <ac:chgData name="Ingrid Plantinga" userId="873b2c08-af5e-43a0-9955-460fea990bd1" providerId="ADAL" clId="{7713BC5B-46CD-4ACD-8C33-8185B17EB3A5}" dt="2025-11-06T13:25:22.623" v="139" actId="1076"/>
          <ac:picMkLst>
            <pc:docMk/>
            <pc:sldMk cId="738609688" sldId="257"/>
            <ac:picMk id="3" creationId="{AB6F2601-A9A0-B9B7-E4FD-942491D26979}"/>
          </ac:picMkLst>
        </pc:picChg>
      </pc:sldChg>
      <pc:sldChg chg="del">
        <pc:chgData name="Ingrid Plantinga" userId="873b2c08-af5e-43a0-9955-460fea990bd1" providerId="ADAL" clId="{7713BC5B-46CD-4ACD-8C33-8185B17EB3A5}" dt="2025-11-13T14:48:04.987" v="210" actId="47"/>
        <pc:sldMkLst>
          <pc:docMk/>
          <pc:sldMk cId="4061296150" sldId="288"/>
        </pc:sldMkLst>
      </pc:sldChg>
      <pc:sldChg chg="addSp delSp modSp mod delAnim modAnim modNotesTx">
        <pc:chgData name="Ingrid Plantinga" userId="873b2c08-af5e-43a0-9955-460fea990bd1" providerId="ADAL" clId="{7713BC5B-46CD-4ACD-8C33-8185B17EB3A5}" dt="2025-11-13T14:47:12.613" v="145" actId="1076"/>
        <pc:sldMkLst>
          <pc:docMk/>
          <pc:sldMk cId="42820814" sldId="329"/>
        </pc:sldMkLst>
        <pc:picChg chg="add del mod">
          <ac:chgData name="Ingrid Plantinga" userId="873b2c08-af5e-43a0-9955-460fea990bd1" providerId="ADAL" clId="{7713BC5B-46CD-4ACD-8C33-8185B17EB3A5}" dt="2025-11-06T13:25:06.209" v="138" actId="478"/>
          <ac:picMkLst>
            <pc:docMk/>
            <pc:sldMk cId="42820814" sldId="329"/>
            <ac:picMk id="3" creationId="{87052D4A-D453-3BEC-E715-DDAA9EA14BEB}"/>
          </ac:picMkLst>
        </pc:picChg>
        <pc:picChg chg="add mod">
          <ac:chgData name="Ingrid Plantinga" userId="873b2c08-af5e-43a0-9955-460fea990bd1" providerId="ADAL" clId="{7713BC5B-46CD-4ACD-8C33-8185B17EB3A5}" dt="2025-11-13T14:47:12.613" v="145" actId="1076"/>
          <ac:picMkLst>
            <pc:docMk/>
            <pc:sldMk cId="42820814" sldId="329"/>
            <ac:picMk id="3" creationId="{AF8807CB-27C5-5D47-E56A-36449D43359F}"/>
          </ac:picMkLst>
        </pc:picChg>
      </pc:sldChg>
      <pc:sldChg chg="addSp modSp mod modAnim modNotesTx">
        <pc:chgData name="Ingrid Plantinga" userId="873b2c08-af5e-43a0-9955-460fea990bd1" providerId="ADAL" clId="{7713BC5B-46CD-4ACD-8C33-8185B17EB3A5}" dt="2025-11-13T14:48:24.168" v="211" actId="1076"/>
        <pc:sldMkLst>
          <pc:docMk/>
          <pc:sldMk cId="2931021968" sldId="330"/>
        </pc:sldMkLst>
        <pc:picChg chg="add mod">
          <ac:chgData name="Ingrid Plantinga" userId="873b2c08-af5e-43a0-9955-460fea990bd1" providerId="ADAL" clId="{7713BC5B-46CD-4ACD-8C33-8185B17EB3A5}" dt="2025-11-13T14:48:24.168" v="211" actId="1076"/>
          <ac:picMkLst>
            <pc:docMk/>
            <pc:sldMk cId="2931021968" sldId="330"/>
            <ac:picMk id="3" creationId="{9F451579-AE77-D41D-E6D1-5D42E7E13E93}"/>
          </ac:picMkLst>
        </pc:picChg>
      </pc:sldChg>
      <pc:sldChg chg="modSp add mod ord">
        <pc:chgData name="Ingrid Plantinga" userId="873b2c08-af5e-43a0-9955-460fea990bd1" providerId="ADAL" clId="{7713BC5B-46CD-4ACD-8C33-8185B17EB3A5}" dt="2025-11-06T13:24:59.510" v="137" actId="1076"/>
        <pc:sldMkLst>
          <pc:docMk/>
          <pc:sldMk cId="1351953733" sldId="331"/>
        </pc:sldMkLst>
        <pc:picChg chg="mod">
          <ac:chgData name="Ingrid Plantinga" userId="873b2c08-af5e-43a0-9955-460fea990bd1" providerId="ADAL" clId="{7713BC5B-46CD-4ACD-8C33-8185B17EB3A5}" dt="2025-11-06T13:24:59.510" v="137" actId="1076"/>
          <ac:picMkLst>
            <pc:docMk/>
            <pc:sldMk cId="1351953733" sldId="331"/>
            <ac:picMk id="3" creationId="{87052D4A-D453-3BEC-E715-DDAA9EA14BE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1,'149'89,"-112"-67,-1 2,55 46,-43-31,-14-18,-28-18,1 1,-1-1,-1 1,1 1,10 8,-2 1,1 0,1-1,28 17,-24-17,36 31,-35-26,0-1,29 17,-35-25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8:18.1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0,'0'2,"1"0,-1 0,1 0,-1 0,1-1,0 1,0 0,0 0,0-1,0 1,1-1,-1 1,0-1,1 1,-1-1,1 0,-1 0,1 0,0 0,-1 0,1 0,2 1,42 15,-45-17,27 7,0-2,1-1,-1-2,58-1,2-1,-68 3,0 0,-1 1,1 1,-1 1,26 12,-38-15,-1 0,0 1,0 0,0 0,8 8,-9-7,0-1,1 0,-1 0,1 0,0 0,11 4,27 6,-30-11,0 1,-1 1,0 0,0 1,-1 0,16 11,-5 1,-2 1,25 29,-33-33,0-1,0-1,1 0,1 0,1-2,-1 0,21 11,-20-16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8:20.4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1,'4'1,"0"1,1 0,-1 0,0 1,0-1,0 1,-1 0,1 0,-1 0,1 0,-1 0,3 5,1-1,36 39,-23-24,1-1,1-1,30 22,-36-32,0-2,1 0,19 6,30 15,-43-16,2-1,0-1,0-1,1-1,0-1,30 4,7-4,-26-4,0 2,36 10,-56-10,-1 1,25 14,5 2,-42-20,1 0,-1 0,0 0,0 1,0-1,0 1,-1 0,1 0,-1 1,0-1,0 0,-1 1,1 0,2 8,-2-5,1-1,1 1,-1-1,9 11,-6-10,0 2,-1-1,0 1,9 19,-12-20,2 0,-1 0,2 0,-1-1,1 0,9 11,-11-16,-1 0,1 1,-1 0,0 0,0 0,-1 0,1 0,2 7,0 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8:22.8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0,'0'37,"2"0,9 50,-3-28,-4 0,-4 107,-3-63,3 187,0-272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8:50.2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2037,'0'-2,"0"1,0-1,1 1,-1-1,1 1,-1-1,1 1,0-1,-1 1,1-1,0 1,0 0,2-3,5-6,296-509,-53 115,-209 342,2 3,3 1,2 3,61-53,-84 88,1 0,0 2,59-28,100-30,-73 31,-92 37,7-3,-1-1,0-1,-1-1,31-22,-6 0,73-39,-26 16,-47 26,-22 13,0 1,2 2,35-16,-57 30,1 0,-1 1,1 0,-1 1,1 0,18 1,60 9,-35-2,360 4,-364-11,-13-2,46-8,34-2,-91 12,9-1,54 5,-80-4,0 2,0-1,0 1,0 0,0 0,-1 1,1 0,-1 1,0 0,0 0,0 0,9 8,-13-8,0-1,-1 1,1-1,-1 1,0 0,0 0,0 0,-1 0,1 0,-1 0,0 0,1 5,3 58,-3-25,2-18,2 1,11 34,-1-5,-10-22,-2 0,-1 1,-2-1,-4 55,1-14,2-63,1 0,-1 0,-1-1,0 1,0 0,-1 0,-3 9,4-17,0 1,0-1,0 1,-1-1,1 0,-1 1,0-1,0 0,0 0,0 0,0-1,0 1,0 0,0-1,-1 0,1 1,-1-1,1 0,-1 0,1 0,-1 0,0-1,1 1,-1-1,0 0,-3 0,-36 3,30-4,1 2,-1 0,1 0,-1 1,1 0,0 1,0 1,-13 5,17-7,0 1,-1-1,1 0,-1 0,1-1,-10 1,7-1,0 0,0 1,1 0,-16 5,-114 57,80-34,-78 25,131-52,0-1,-1 1,1 0,0 1,0 0,1 0,-1 0,1 0,0 1,-6 6,-1 5,0 0,-11 20,0 0,9-16,2 0,0 0,1 1,1 0,1 1,1 0,1 0,-5 26,12-35,0 0,1 1,0-1,1-1,6 22,-2-9,-2-8,1-1,8 18,-8-22,0 0,-1 1,0-1,3 25,-6-22,1 1,-2 0,0-1,-1 1,-1-1,-3 16,4-27,0-1,0 0,0 1,0-1,-1 0,1 0,-1 0,0 0,0 0,0 0,0-1,0 1,0-1,-1 1,1-1,-1 0,0 0,0 0,0 0,0-1,0 1,0-1,0 1,-1-1,1 0,0-1,-1 1,1 0,0-1,-1 0,1 0,-1 0,-4-1,3 0,-1 0,1 0,-1-1,1 0,-1 0,1 0,0 0,0-1,0 0,1 0,-1-1,1 1,-1-1,1 0,0 0,-6-9,3 5,-1 0,0 0,-13-9,20 16,-1 1,1-1,-1 0,1 0,-1 1,0-1,1 1,-1 0,0-1,1 1,-1 0,0 0,-2 0,-25 3,0 2,1 0,-1 2,-46 18,29-9,-12 3,-2-2,0-3,-101 11,43-17,-122-10,167 2,-128 15,-49 3,-12-14,251-5,0-1,-1 0,1-1,0 0,0 0,1-2,-1 1,-15-10,-14-4,4 6,27 9,-1 0,1 0,0-1,0 0,-11-7,22 9,0 1,0 0,1 0,-1 0,0 0,1 0,-1 1,6-2,-7 2,18-4,1-2,-1 0,0-1,25-14,-35 17,-1-2,1 1,-1-1,-1 0,1-1,-1 0,0 0,-1 0,0-1,0 0,5-10,1-3,-8 11,0 1,1 0,1 0,-1 0,2 1,-1-1,1 2,0-1,1 1,-1 0,1 0,12-6,23-13,1 3,1 1,1 3,0 1,96-21,-53 22,0 4,93 0,217 15,-386-3,0-1,0 0,0-1,0 0,22-10,28-6,-16 8,-14 2,1 2,61-4,-77 14,-18-3,0 0,0 0,1 0,-1 0,0 1,0-1,0 0,0 0,1 0,-1 1,0-1,0 0,0 0,0 0,0 1,0-1,0 0,0 0,0 0,1 1,-1-1,0 0,0 0,0 1,0-1,0 0,0 0,-1 1,1-1,0 0,0 0,0 0,0 1,0-1,0 0,-2 2,1 0,0-1,-1 1,1-1,-1 1,0-1,1 0,-1 0,0 0,0 0,-3 2,-9 3,0 2,1-1,-17 14,8-6,-91 47,78-42,-98 50,118-64,0 0,-1-1,1 0,-1-2,0 1,0-2,-20 1,15-2,0 1,1 1,0 1,0 1,-27 10,13-5,-159 53,-176 46,355-107,0 1,1-2,-1 0,-28-2,40 1,-1 0,0-1,0 1,1-1,-1 0,0 0,1 0,-1 0,1 0,-1 0,1-1,0 1,-5-4,6 3,0 1,1-1,-1 1,0-1,0 1,1-1,-1 0,1 1,-1-1,1 0,0 1,0-1,0 0,0 1,0-1,0 0,0 1,0-1,1 0,-1 1,1-1,-1 0,1 1,1-4,0 1,0 0,0-1,1 1,-1 0,1 0,0 1,0-1,0 1,1-1,-1 1,1 0,-1 0,1 1,7-4,-4 2,1 1,0 0,-1 1,2 0,-1 0,0 1,14-1,5 2,0 1,0 2,0 0,27 9,-7-4,1-1,1-2,-1-3,1-1,68-9,-102 7,1 0,-1-1,1-1,-1-1,0 0,0 0,0-2,19-9,335-231,-366 244,103-78,26-19,290-176,-390 254,-1-1,41-38,-63 51,0 0,-1-1,0 0,0-1,-1 1,0-1,-1-1,-1 1,0-1,7-24,-3-2,2 1,1 0,2 1,22-42,223-341,-170 306,-70 90,-23 32,1 0,0 0,0 0,1 0,0 0,1 1,0-1,0 0,1 11,-1 128,1-115,1-7,0-7,-1-1,0 1,-1 0,-1-1,-1 1,-1-1,-11 34,11-42,0 0,-1 0,0 0,-1-1,0 0,-11 14,13-20,-1 1,1 0,-1-1,1 0,-1 0,0-1,0 1,-1-1,1 0,0 0,-1-1,1 0,-1 0,-9 1,-7 0,1-1,-43-3,58 1,0 1,0-1,1 0,-1-1,0 1,1-1,-1 0,1-1,0 1,0-1,0 0,0-1,0 1,1-1,-1 0,-3-4,6 4,-1 0,1 0,1 0,-1 0,1 0,-1 0,1 0,0 0,1-1,-1 1,1-6,-1 5,1 0,-1 0,0 0,0 1,0-1,-2-5,2 8,-1 0,1 0,0 1,-1-1,1 0,-1 0,1 1,-1-1,0 1,1 0,-1-1,0 1,0 0,0 0,0 0,0 0,-4 0,-16-5,0 2,0 0,-1 2,-39 0,-92 12,126-6,0 3,1 0,0 2,1 0,0 2,-31 18,23-12,-1-1,-43 13,51-20,1 0,0 2,-40 23,-65 52,77-49,40-29,0 0,-1-1,1-1,-18 5,-34 14,-39 21,72-34,0 2,1 1,0 2,-54 38,-31 31,76-58,1 2,-39 37,45-29,23-26,1 0,-2-1,1 0,-2 0,-16 10,50-31,1 2,0 0,0 1,46-8,-8 3,295-58,-328 65,0-2,0 0,-1-2,0-1,41-22,-16 3,74-57,-113 77,0 1,1 0,0 1,0 1,0 0,1 1,0 0,0 1,25-4,3 4,-1 2,48 3,-48 0,-14-1,0-2,0-1,0-1,0-1,-1-2,0 0,0-2,-1-1,0 0,23-16,-44 24,0 0,0 0,0-1,0 0,0 1,0-1,-1-1,0 1,0-1,4-5,-7 9,0 0,0 0,0 0,0 0,0 0,0 0,0 0,0 0,0 0,0 0,0 0,0 0,0 0,0 0,0 0,-1 0,1 0,0 0,0 0,0 0,0 0,0 0,0 0,0 0,0 0,0 0,0-1,0 1,0 0,0 0,0 0,0 0,0 0,0 0,0 0,0 0,0 0,0 0,0 0,0 0,0 0,0 0,0-1,0 1,0 0,0 0,0 0,0 0,0 0,0 0,0 0,-9 7,-11 12,9-5,-1-1,0 1,-1-2,-1 0,0 0,-26 15,28-19,0 1,1 0,0 0,1 1,0 0,-10 14,9-11,-1 0,0 0,-19 14,24-23,-1 0,1 0,0-1,-1 0,0 0,0 0,0-1,-9 1,6-1,0 1,0 0,0 0,-15 8,-91 56,-121 92,224-149,5-5,0 1,0 1,0 0,1 0,0 0,1 1,0 0,0 1,0-1,-6 13,13-20,-1 0,1 0,-1 0,1 0,-1 0,1 1,-1-1,1 0,0 0,0 1,0-1,0 0,0 0,0 1,0-1,0 0,0 0,1 1,-1-1,0 0,1 0,-1 0,1 1,-1-1,1 0,0 0,-1 0,1 0,0 0,0 0,0 0,0-1,0 1,0 0,0 0,0-1,0 1,0 0,0-1,0 1,1-1,-1 0,2 1,6 1,1 0,0-1,-1 0,17 0,-11-1,-2 2,0 0,-1 1,0 0,1 1,-1 1,16 8,-15-7,0-1,-1 0,2-1,-1 0,19 3,-19-7,0 0,1 0,-1-1,0-1,0 0,0-1,0-1,0 0,-1 0,19-10,2-3,-2-2,48-36,-73 50,1 1,-1-1,0 1,0-1,-1 0,1-1,-1 1,0-1,-1 0,1 0,6-14,-11 19,0 0,0-1,0 1,0 0,0-1,0 1,0 0,-1-1,1 1,0 0,-1-1,1 1,-1 0,0 0,1 0,-1-1,0 1,0 0,0 0,0 0,0 0,0 0,0 1,0-1,0 0,-2-1,-38-20,32 17,-11-6,1-1,0-2,1 0,1 0,0-2,1 0,0-1,2 0,-16-25,24 33,-1-1,-1 1,1 1,-1-1,-1 1,1 1,-2-1,1 1,-1 1,0 0,0 0,0 1,-1 1,0-1,0 2,0-1,0 2,-1-1,-18 0,6 2,-9 0,0 1,-40 5,69-4,0 0,-1 1,1-1,0 1,1 0,-1 0,0 1,1-1,-1 1,1-1,-1 1,1 0,0 0,1 1,-5 5,4-5,-1 0,1 0,-1 0,0 0,0-1,0 1,0-1,-1 0,-9 5,-94 30,-55 24,118-44,-1-2,-60 13,7-3,56-13,0-1,-1-3,0-2,0-1,-85-2,108-4,2-1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9:21.6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1,'1'9,"0"-1,1 1,0 0,0-1,1 1,0-1,0 0,1 1,0-2,0 1,11 14,-2-13,-1 0,1-1,0-1,1 0,25 9,13 8,-6-5,-39-17,1 1,-1 0,0 0,0 0,0 1,0 0,-1 0,0 1,0-1,0 1,0 1,8 9,-11-11,0 0,1 0,0 0,0 0,0-1,0 0,0 0,1 0,-1 0,7 2,55 20,-36-15,-14-5,-1-1,1-1,31 3,18 3,-62-8,0 0,0 0,0 0,0 0,-1 1,1-1,0 1,-1 0,1 0,-1 0,1 0,-1 0,0 0,0 1,0-1,0 1,-1-1,1 1,0 0,-1 0,0 0,1 4,3 7,-2 1,0 0,2 25,4 21,-9-60,0-1,0 0,0 1,0-1,0 1,0-1,1 0,-1 1,0-1,0 1,0-1,0 0,0 1,1-1,-1 0,0 1,0-1,1 0,-1 1,0-1,1 0,-1 0,0 1,1-1,-1 0,0 0,1 1,-1-1,0 0,1 0,5-11,-1-24,-4-38,-1 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9:24.6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 1,'0'21,"-1"-14,0 0,1 0,0 0,0 0,1 0,0 0,0 0,1 0,0 0,0 0,0-1,1 1,0-1,0 1,5 6,6 1,0-1,1 0,0-1,1 0,1-1,0-1,0-1,21 9,-7-3,41 27,-44-16,-23-21,0 0,0 0,0-1,10 7,-2-3,1-1,1 0,0 0,0-2,0 0,0-1,1 0,-1-1,26 1,-21-3,-8-1,0 0,0 1,0 1,21 5,-30-6,-1 0,1 0,-1 0,1 0,-1 1,0-1,0 1,1-1,-1 1,0 0,0 0,0 0,-1 0,1 0,0 0,-1 0,1 1,-1-1,0 1,0-1,0 1,0-1,0 1,-1-1,1 1,0 4,0 22,-5 46,1-16,3-39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8:59:29.2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197 0,'0'906,"-1"-895,2 0,-1 0,2 0,-1 0,1 0,1 0,7 19,-7-27,1-10,-2-5,0 1,-1 0,0-1,-2-19,-6-43,-3 0,-4 1,-2 0,-4 1,-3 1,-48-103,60 152,8 13,-1 1,0-1,-1 1,0 0,0 0,-11-12,16 20,0 0,0 0,-1-1,1 1,0 0,0 0,0 0,0 0,-1-1,1 1,0 0,0 0,0 0,-1 0,1 0,0-1,0 1,-1 0,1 0,0 0,0 0,-1 0,1 0,0 0,0 0,-1 0,1 0,0 0,0 0,-1 0,1 0,0 0,0 1,-1-1,1 0,0 0,0 0,0 0,-1 0,1 1,-4 11,5 15,1-18,0 0,1 0,1-1,0 1,0-1,0 0,9 11,-6-8,0 0,-1 1,5 12,-6-2,0 1,-1-1,-2 1,0 0,-1 0,-1 0,-4 26,1-12,5 55,-2-86,2 0,-1 0,1 0,0 0,0 0,0 0,1 0,0-1,0 1,0-1,7 7,7 13,-14-17,1 0,-1-1,-1 1,1 0,-1 0,-1 1,0-1,0 0,0 1,-1 9,1 10,-1-27,0 0,0 0,0 0,0 0,0 0,0 0,0 0,0 0,0 0,1 1,-1-1,0 0,1 0,-1 0,1 0,-1 0,1-1,-1 1,1 0,0 0,0 0,-1 0,1-1,0 1,1 1,8-2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9:00:05.89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44 1876,'288'-311,"-246"255,-3-2,57-110,14-22,-91 161,2 2,0 0,2 1,38-33,15 2,3 4,133-70,-132 82,71-41,-129 68,0-2,0 0,-1-1,23-26,17-32,12-12,-63 76,1 1,0 0,1 1,0 1,24-14,3 5,0 1,72-19,87-7,-91 21,40-23,2-1,-131 42,0 0,1 1,-1 0,0 2,1 0,29 5,119 17,-161-20,1 0,-1 0,0 1,-1-1,1 1,0 0,-1 1,0 0,1-1,-2 2,1-1,0 0,-1 1,5 6,26 23,-31-30,0 0,0 0,-1 0,1 0,-1 0,0 1,0 0,-1-1,0 1,1 0,-1 0,1 6,14 30,-15-39,0 0,0 0,-1 0,1 0,0 0,1-1,-1 1,0-1,0 0,1 1,-1-1,0 0,1 0,-1-1,1 1,0 0,-1-1,1 0,-1 1,1-1,0 0,-1 0,1-1,0 1,3-1,-2 0,0 1,0 0,0 0,1 1,-1-1,0 1,5 1,-7-1,-1 0,1-1,-1 1,1 0,-1 0,1 1,-1-1,0 0,0 0,0 1,0-1,0 0,0 1,0-1,0 1,0 0,-1-1,1 1,-1-1,1 1,-1 0,1 2,2 27,-1 0,-1 0,-4 45,-1 2,3-54,-1 0,-6 23,3-23,-2 49,10 85,-3-157,0 0,0 0,0 1,0-1,-1 0,1 0,0 1,-1-1,1 0,-1 0,1 0,-1 0,0 1,0-1,1 0,-1 0,0 0,0-1,0 1,0 0,0 0,0 0,0-1,0 1,0-1,-1 1,1 0,0-1,0 0,0 1,-1-1,1 0,-2 0,-7 2,1-2,0 1,-16-2,14 0,0 1,-16-1,-52 5,71-3,1 0,-1 1,0 0,0 0,1 1,-1 0,1 0,0 1,0 0,0 0,-7 6,10-6,1-1,0 1,0 0,0 0,-4 8,5-7,-1-1,1-1,-1 1,0 0,0-1,0 1,0-1,-4 3,-24 11,-7 6,36-22,1 0,1 0,-1 0,0 0,0-1,1 1,-1 0,0-1,0 1,0 0,0-1,0 1,0-1,0 1,0-1,0 0,-3 1,4-4,0 0,1 0,-1 0,0 0,1 0,0 0,-1 1,1-1,0 0,0 0,3-3,26-74,36-99,-52 135,-2-1,7-50,-17 50,-2 44,0 0,0 1,0-1,0 0,0 1,0-1,0 1,0-1,0 0,0 1,-1-1,1 1,0-1,0 0,-1 1,1-1,0 1,-1-1,1 1,-1-1,1 1,-1 0,1-1,-1 1,1-1,-1 1,1 0,-1 0,1-1,-1 1,1 0,-1 0,0-1,1 1,-1 0,0 0,1 0,-1 0,1 0,-1 0,0 0,1 0,-1 0,0 1,1-1,-1 0,1 0,-1 0,1 1,-1-1,0 0,1 1,-1-1,1 0,-1 1,0 0,-11 8,0 0,1 1,0 0,1 1,0 1,0-1,1 2,-11 20,4-9,-26 31,18-29,13-16,1 1,0 0,1 1,-12 18,21-30,0 0,0 1,-1-1,1 0,0 0,0 1,0-1,0 0,-1 0,1 1,0-1,0 0,0 1,0-1,0 0,0 0,0 1,0-1,0 0,0 1,0-1,0 0,0 1,0-1,0 0,0 1,0-1,1 0,-1 0,0 1,0-1,0 0,0 0,1 1,10-3,13-10,-9 3,0 0,1 2,-1 0,2 0,-1 2,1 0,-1 1,1 0,22-1,-37 5,0 0,0 0,0-1,0 1,0-1,0 1,0-1,0 0,0 0,0 0,0 0,0 0,0 0,-1 0,1-1,-1 1,1-1,-1 1,1-1,-1 0,0 1,0-1,0 0,0 0,1-2,0-4,0 0,0 0,-1 0,0 0,-1-13,-1 16,1-1,0 1,0 0,1 0,-1-1,1 1,0 0,0 0,1 0,0 0,0 0,0 0,0 0,1 1,3-7,3 5,0-1,0 2,1-1,0 1,0 0,0 1,0 1,0-1,1 1,14-1,-8 0,-1 0,31-13,-45 16,1 0,-1-1,1 1,-1-1,1 1,-1-1,0 0,0 0,0 0,0 0,0-1,-1 1,3-3,-3 3,-1 1,1-1,0 0,-1 0,0 1,1-1,-1 0,0 0,0 1,0-1,0 0,0 0,0 1,-1-1,1 0,-2-3,1 2,-1-1,0 0,-1 1,1-1,-1 1,1 0,-1 0,0 0,0 0,-1 0,1 1,-1-1,1 1,-1 0,0 0,-7-3,-6 0,-1 0,0 0,0 2,0 0,-21 0,-98 5,54 0,60-2,11-1,0 1,1 0,-1 1,1 0,-1 1,1 0,0 0,-21 9,19-6,1-1,0 0,-1-1,0 0,-25 2,-10 2,45-7,1 1,-1 0,1-1,0 1,-1 0,1 1,0-1,-1 0,1 1,0-1,0 1,0 0,0-1,1 1,-1 0,0 0,1 0,-1 1,1-1,0 0,0 0,0 1,-1 3,-1 3,1 0,1 0,0 0,0 0,1 13,0-19,-1 0,1 0,-1 0,1 0,-1-1,0 1,0 0,-1 0,1-1,0 1,-1-1,0 1,1-1,-1 0,0 0,0 0,0 0,-1 0,-3 3,-7 4,0-2,-23 12,27-15,-69 28,-2-3,-110 25,-44 15,-189 101,409-162,-14 6,27-14,1 0,0 0,0 0,0 0,-1 0,1 0,0 0,0 0,0 0,-1 0,1 0,0 0,0 0,0 0,-1 0,1 0,0 0,0 0,0 0,-1 0,1 0,0 0,0-1,0 1,0 0,-1 0,1 0,0 0,0 0,0-1,0 1,0 0,-1 0,1 0,0 0,0-1,0 1,4-15,6-2,0 1,1 1,0 0,1 0,23-20,75-56,17 3,-108 77,0 1,1 1,0 1,0 0,25-5,42-3,-44 9,69-21,390-120,-494 146,-1 0,0 0,0 1,1 0,-1 1,0 0,1 0,-1 0,1 1,-1 0,0 1,0-1,0 1,0 1,0-1,13 8,38 15,-43-20,-1 0,0 1,0 1,-1 1,0 0,20 15,-32-22,0 0,0 0,0 0,0 0,0 0,0 0,0 0,0 1,-1-1,1 0,0 0,-1 1,1-1,-1 0,0 1,1-1,-1 1,0-1,0 3,0-3,0 0,-1 0,1 0,-1 0,1 0,-1 0,0 0,1 0,-1 0,0-1,1 1,-1 0,0 0,0-1,0 1,0 0,0-1,0 1,-1 0,-8 2,1 1,-1-2,0 1,-15 1,15-2,-262 30,-56 12,164-18,152-22,0 1,0 0,0 0,1 1,0 1,0 0,-11 10,-21 11,-306 224,246-172,80-62,2 2,0 0,-29 38,36-44,0 1,-29 20,0 3,28-24,-7 7,-48 36,59-50,0 0,0-1,0-1,-1 1,0-2,0 0,-1 0,-12 1,-87 8,72-10,0 2,0 2,-50 14,112-32,-1-1,0-1,-1-1,28-27,61-41,-63 54,48-31,-84 51,-1 1,1-1,-1-1,-1 0,0 0,12-18,-15 17,0 0,-1 0,-1-1,0 1,0-1,-1 0,-1 0,0 0,0-15,8-45,-8 66,1-1,0 0,0 0,0 0,1 1,0-1,0 1,0 0,8-8,31-31,-26 28,0-1,22-31,-33 40,0 0,-1-1,0 1,0-1,-1 0,0 1,-1-1,0-1,0 1,0-10,-1-17,-1 30,-1-1,1 1,1 0,-1 0,1-1,0 1,0 0,1 0,0 0,0 0,0 0,1 1,-1-1,2 1,-1-1,0 1,7-6,62-72,-52 56,2 2,1 0,1 1,1 2,29-21,-26 32,-22 12,-17 10,-170 119,160-110,18-16,1-1,-1 0,0 0,-1-1,1 1,-1-1,-5 4,3-4,1 0,0 1,0-1,-1 1,2 0,-1 0,0 1,1-1,0 1,-1 0,1 0,1 1,-1-1,1 1,0 0,0 0,0 0,0 0,1 0,-2 8,0-2,-1 0,0-1,0 0,-1 0,0 0,-1 0,0-1,-10 9,-26 38,39-50,-8 13,1 1,0 0,-8 24,17-38,0 0,0 0,1 1,0-1,0 0,0 0,1 1,0-1,0 0,1 1,0-1,0 0,0 1,1-1,0 0,3 6,-3-7,1-1,0 0,0 0,0-1,1 1,-1 0,1-1,0 0,0 0,0 0,8 3,-8-4,0 0,0 0,0 1,-1-1,1 1,-1 0,0 0,1 0,-2 0,1 0,0 1,0-1,-1 1,0 0,0 0,0 0,1 4,1 11,-2 1,0-1,-1 0,-2 22,0-18,2 0,3 32,-1-44,-2 0,0 1,0-1,-1 0,-2 19,1-23,-1 0,0 0,0-1,0 1,-1 0,0-1,-1 0,1 0,-10 11,-9 7,5-7,34-24,-8-1,-14 5,-19 8,-17 10,1 2,0 2,-46 30,75-42,-1-1,0 0,0-1,-1 0,-25 5,1 1,9-1,-38 19,-4 2,62-27,-1 0,1 1,0 0,0 0,1 0,-1 1,1 1,1-1,-1 1,1 0,-6 9,-4 3,10-13,1-1,-1-1,1 1,-14 6,-18 17,-15 38,49-63,1-1,-1 0,0 1,0-1,0 0,0-1,0 1,-1-1,1 1,0-1,-1 0,1 0,-1 0,-4 0,-58 1,53-3,1 1,-24 3,25-1,-1 1,1 0,0 1,0 0,0 1,-15 9,30-12,0-1,0 0,0 0,0-1,0 1,0-1,6 0,89-3,-53 1,0 1,85 10,-123-7,0 1,0 0,0 0,0 0,0 1,12 9,-12-8,0 0,0-1,0 0,1 0,-1-1,11 3,15-2,0-1,0-1,0-2,49-6,-9-5,-45 6,52-2,-34 8,-33 1,-1-2,1 1,-1-2,1 0,-1 0,0-2,19-4,-29 5,1 0,-1 0,0 0,0 0,1-1,-1 1,-1-1,5-5,-4 5,-1 1,1-1,0 0,-1 1,1 0,0-1,1 1,-1 0,0 1,6-3,16-1,0 1,1 1,-1 1,1 2,43 3,2 0,85-14,-7-1,-131 11,0-1,20-5,-26 4,0 1,0 0,0 1,1 0,-1 1,16 2,-23-1,0 1,-1-1,1 1,-1 1,1-1,-1 1,0-1,0 1,0 0,0 1,-1-1,1 1,-1-1,5 8,-3-4,1-1,-1-1,1 1,12 9,7 1,-16-9,0-1,0 1,1-2,0 1,0-2,1 1,0-1,-1-1,1 0,0 0,13 0,-11-3,0-1,0-1,1 0,-1-1,-1 0,20-8,-15 5,1 1,25-4,-37 8,-1 0,1 1,0 0,0 0,0 1,-1-1,1 1,0 1,-1-1,1 1,8 4,51 21,-100-36,30 6,0 1,0-2,0 1,0 0,1-1,-1 0,1 0,0-1,0 1,-5-8,1-2,1 0,-10-23,11 21,-2 0,-10-18,14 26,0 0,0-1,0 1,1-1,1 0,-1 0,2 0,-1 0,0-12,1-15,4-38,-1 19,-2 47,1 1,-1-1,2 0,-1 0,1 1,0-1,1 1,0 0,0 0,1 0,7-13,2 3,1 0,30-27,-14 16,-26 22,0 1,0-1,-1 0,0 0,0 0,0 0,-1 0,0-1,0 1,0-1,-1 0,1-8,-1 5,1 1,0-1,1 1,0-1,6-12,-6 16,-1 1,1 0,0 0,0 0,0 1,1-1,0 1,0 0,0 0,0 0,0 0,1 1,0-1,0 1,0 1,0-1,0 1,0-1,1 2,-1-1,1 0,0 1,6 0,-10 1,-1 0,0 0,1 0,-1-1,1 1,-1 0,1 0,-1-1,0 1,1-1,-1 1,0-1,1 0,-1 0,0 1,0-1,0 0,0 0,0 0,0 0,0 0,0 0,0-1,0 1,1-3,-2 3,-1 0,1-1,-1 1,1-1,-1 1,0 0,0 0,1-1,-1 1,0 0,0 0,0 0,0 0,0 0,-1 0,1 0,0 0,0 1,-1-1,1 0,0 1,-1-1,1 1,-3-1,-26-12,-1 1,0 2,-1 1,0 1,0 2,0 1,-54 0,75 5,4 0,0 1,0-1,-1 0,1-1,0 0,0 0,0-1,0 1,0-1,0-1,-11-5,8 3,-1 0,-1 0,1 1,0 1,-1 0,-23-3,26 5,1 0,-1 1,0 0,0 0,0 1,0 0,0 1,0 0,-16 6,25-8,-1 0,0 1,0-1,0 0,0 1,0-1,0 1,1-1,-1 1,0-1,0 1,1 0,-1-1,0 1,1 0,-1 0,1-1,-1 1,1 0,-1 0,1 0,0 0,-1 0,1 0,0-1,0 1,-1 0,1 0,0 0,0 1,1-1,-1 0,1-1,0 1,-1 0,1-1,0 1,-1-1,1 1,0-1,0 1,0-1,-1 0,1 1,0-1,0 0,0 1,0-1,0 0,0 0,-1 0,1 0,0 0,0 0,0 0,0 0,0 0,0-1,0 1,-1 0,1-1,0 1,1-1,161-37,-26 7,-119 23,-18 8,0 0,0 0,0 0,0-1,0 1,0 0,0 0,0 0,0 0,0-1,0 1,0 0,0 0,0 0,0 0,0-1,0 1,0 0,-1 0,1 0,0 0,0 0,0 0,0-1,0 1,0 0,-1 0,1 0,0 0,0 0,0 0,0 0,0 0,-1 0,1 0,0 0,0 0,0 0,0 0,-1 0,1 0,0 0,0 0,0 0,0 0,-1 0,1 0,-38-3,-33 6,-108 17,129-10,1 3,1 1,-48 22,-8 2,88-31,0 1,0 0,1 1,1 0,0 2,0-1,1 2,-14 15,-12 9,35-34,1 1,0 0,0 0,0 0,1 1,-1-1,1 1,0-1,0 1,0 0,0 0,1 0,-1 0,1 0,0 0,0 0,1 0,-1 8,1-9,1 0,-1 0,1 0,0 0,0-1,0 1,1 0,-1 0,1-1,-1 1,1-1,0 1,0-1,0 0,0 0,0 0,1 0,-1 0,1 0,-1-1,1 1,-1-1,1 1,0-1,0 0,0 0,3 0,13 4,1 0,0-2,1 0,25-1,86-6,-57 1,-62 3,3 0,0 0,0-1,0-1,1-1,-2 0,1-1,20-7,-17 5,-1 1,1 0,1 2,-1 0,0 1,1 1,21 1,-14 1,0-2,38-7,-89 14,-34 14,41-13,0-1,0-1,-1-1,0 0,-18 1,-61-6,-14 1,102 2,-1-1,0 2,1-1,0 1,0 0,0 1,0 0,0 1,1 0,0 0,-14 12,1 1,0 2,-30 39,47-55,-1 0,1 0,-1 0,0-1,0 0,0 0,0 0,-1 0,1-1,-1 0,0 0,-9 1,5 0,1 0,-1 0,-13 8,15-7,0-1,0 0,0 0,0 0,-1-1,1-1,-17 2,-63-3,47-1,22-1,1 0,-1-1,-19-6,14 3,22 5,0 1,-1-1,1 1,0-1,1 0,-1 0,0 0,0 0,0 0,0-1,1 1,-1 0,1-1,-1 1,1-1,-1 0,1 1,0-1,0 0,0 0,-1-2,0-3,0 0,0 0,1 0,0 0,0-8,1 11,0 0,0 0,0 0,0 0,-1 0,0 0,1 0,-2 0,1 0,0 1,-1-1,0 0,1 1,-2-1,1 1,0 0,-1 0,-3-5,5 8,0-1,0 1,-1-1,1 1,0-1,0 1,0 0,0 0,-1-1,1 1,0 0,0 0,-1 0,1 0,0 0,0 1,0-1,-1 0,1 1,0-1,0 0,0 1,-1 0,-28 19,14-9,-105 50,9-5,111-51,10 1,19 3,-19-6,27 7,64 11,-58-13,44 13,-1-1,-40-11,-35-6,1-1,0 0,0 0,0-1,0-1,0 0,0 0,-1-1,1-1,0 1,0-2,-1 0,1 0,-1-1,0 0,16-9,0 0,1 0,1 1,0 2,0 1,46-9,-45 13,1 1,-1 2,1 1,0 1,29 4,-55-3,0 0,0 1,0-1,-1 1,1-1,0 1,-1 0,0 0,1 1,-1-1,0 1,0 0,0-1,-1 1,1 1,-1-1,1 0,-1 0,0 1,2 5,-1-3,1-1,-1 0,1 0,0 0,0 0,0 0,10 6,-5-3,-1-1,1 1,-2 1,1 0,-1 0,0 0,-1 1,0 0,-1 0,0 0,5 14,-1-4,19 32,-28-52,0 1,0-1,1 0,-1 1,0-1,0 0,0 0,0 1,0-1,1 0,-1 1,0-1,0 0,0 0,1 1,-1-1,0 0,0 0,1 0,-1 1,0-1,1 0,-1 0,0 0,0 0,1 0,-1 0,0 0,1 1,-1-1,0 0,1 0,-1 0,0 0,1 0,-1-1,0 1,1 0,-1 0,0 0,1 0,-1 0,0 0,1 0,-1-1,0 1,1 0,6-21,-3-27,-4 41,0-15,1-1,2 1,0-1,7-28,-8 46,-1 0,1 0,0 1,0-1,0 0,1 1,-1 0,1-1,0 1,1 0,-1 0,1 1,-1-1,1 1,0 0,0 0,1 0,-1 0,1 1,-1 0,1 0,0 0,0 0,0 1,5-1,9-1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9:00:32.2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0,'3'1,"0"0,-1 0,1 0,-1 1,1-1,-1 0,0 1,0 0,1 0,1 2,16 10,17 1,-23-11,-1 1,0 0,-1 1,1 0,-1 1,-1 1,1 0,-1 0,12 13,-20-17,1-1,0 1,0-1,0 0,0 0,1 0,-1-1,1 1,-1-1,1 0,0-1,0 1,0-1,9 2,4-2,1 0,33-3,13 1,-62 1,0 1,-1-1,1 1,0 0,0 0,-1 0,1 0,-1 0,1 1,-1-1,1 1,-1 0,0-1,0 1,0 0,0 0,3 5,2 3,0 0,-1 1,5 11,13 22,-17-35,0-1,1 1,0-2,0 1,1-1,0 0,1-1,-1 0,1-1,0 1,12 2,71 37,-50-20,-31-17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9:00:37.0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1,'0'3,"0"1,0 0,1 0,-1-1,1 1,0 0,1-1,-1 1,0-1,1 1,0-1,0 0,3 5,1 0,1-1,1 0,11 9,-12-10,-1-1,1 0,-1 1,-1 0,1 1,7 12,46 103,-49-99,-9-19,1 0,0 0,0 0,0 0,0 0,0-1,1 1,0 0,-1-1,1 0,0 0,1 0,-1 0,1 0,-1-1,6 3,-2-1,0-2,0 1,0-1,1 0,7 1,-9-3,-1 1,0 0,0 1,0-1,0 1,0 0,0 0,-1 0,1 1,-1-1,9 7,-8-4,2 0,-1-1,0 0,1 0,0 0,-1-1,2 0,-1-1,0 1,0-1,1-1,-1 1,1-1,-1-1,1 1,11-2,37 5,-50-2,0-1,0 1,0 1,0-1,0 1,-1 0,1 0,9 7,42 39,-30-24,-11-11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0,'13'11,"0"0,25 15,2 1,232 184,-81-56,-168-137,98 71,-74-53,-38-27,1 0,1-1,17 10,-20-13,0 0,-1 0,1 1,6 8,21 15,-22-21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9:00:43.5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 0,'0'54,"2"18,-4 0,-2 0,-23 112,26-178,-15 73,15-71,0-1,1 1,0 0,0 0,0-1,1 1,1 0,1 7,-2-13,0 0,0 0,0 0,0 0,0-1,0 1,0 0,1-1,-1 1,0-1,1 1,0-1,-1 0,1 0,0 0,-1 0,1 0,0 0,3 1,43 6,-41-7,1 0,-1 0,1 0,9 4,-10-2,7 3,0 0,0-1,1-1,0 0,16 2,-31-6,1 0,-1 0,1 0,-1 0,0 0,1 0,-1 0,1 0,-1 0,1 0,-1 0,0 0,1 0,-1-1,1 1,-1 0,0 0,1 0,-1-1,0 1,1 0,-1 0,0-1,1 1,-1 0,0-1,0 1,1 0,-1-1,0 1,0-1,0 1,1 0,-1-1,0 1,0-1,0 1,0 0,0-1,0 1,0-1,0 1,0-1,0 1,0 0,0-1,0 1,0-1,-1 1,1 0,0-1,0 1,0-1,-1 1,1 0,0-1,-18-29,10 18,4 2,1 0,0-1,1 1,-3-18,4 17,-1 0,0 0,0 1,-8-19,4 15,2-1,0 1,0-1,1 0,-1-24,4 28,-1-1,0 1,-1 0,0 0,-1 0,0 0,-1 0,0 1,-1 0,0-1,-7-8,6 9,0 0,0 0,1-1,1 0,0 1,0-2,1 1,-4-21,8 26,0 0,0 0,0 0,1 0,0 0,0 0,0 1,1-1,0 1,0-1,0 1,7-8,0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3T09:01:22.9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1920,'7'-8,"-1"-1,1 0,-2 0,1 0,-1 0,0-1,4-13,21-40,46-51,41-69,-29 46,-5 5,-80 127,2-4,1-1,0 1,12-15,-15 21,-1 1,1 0,0-1,0 1,0 1,0-1,0 0,0 1,0-1,1 1,-1 0,1 0,-1 0,0 1,6-1,-6 0,-1 1,1-1,0 0,0 0,0 0,0 0,-1 0,1-1,0 1,-1-1,1 1,-1-1,0 0,4-4,26-36,-23 28,56-87,35-47,-82 127,1 1,1 2,40-30,-8 7,-47 37,22-20,1 1,51-30,-75 52,-1-1,0 1,1 0,-1 0,1 0,-1 1,1-1,0 1,6 0,-7 0,0 1,0-2,0 1,0 0,0 0,0-1,0 0,0 0,0 0,0 0,0 0,0 0,4-4,15-12,-2-2,29-32,-36 35,0 1,2 0,0 1,0 1,2 1,23-15,77-46,-97 60,-8 5,1 1,1 1,-1 1,1 0,0 0,0 1,22-2,14-5,-29 4,-1-1,0-1,0 0,31-21,-36 20,2 0,-1 1,1 1,1 0,-1 2,33-9,68 1,222 3,-300 11,-30 0,41 1,-1-3,69-11,-71 7,1 1,0 3,84 7,-124-4,0 0,0 0,0 1,0 1,0 0,0 0,-1 0,0 1,1 1,-1-1,12 11,-14-11,-1 1,0 0,0 0,-1 0,1 0,-1 1,0 0,-1 0,1 0,-1 0,0 1,-1 0,0-1,0 1,2 12,0 27,-6 84,0-81,5 61,-2-103,1 0,0 0,0 0,1-1,0 1,0-1,0 0,1 0,0 0,9 10,13 22,-11-11,-9-18,-1 0,0 1,7 17,-11-22,0-1,0 1,0 0,-1 0,0 0,0 0,0 0,0 0,-1 0,0 0,-2 7,0-4,0 0,-1 0,0 0,-1 0,1-1,-2 1,-6 7,7-9,0 0,0 1,1 0,-1 0,2 0,-1 0,1 0,0 1,-3 9,6-12,-1 0,0-1,-1 1,1-1,-1 1,0-1,0 1,-1-1,1 0,-1 0,-4 5,5-8,0 1,1-1,-1 1,0-1,0 0,0 0,-1 0,1 0,0 0,0 0,-1-1,1 1,0-1,0 0,-1 1,1-1,-1 0,1 0,0-1,-1 1,1 0,0-1,0 1,-1-1,-3-2,2 2,1-1,-1 0,1 0,0 0,-1 0,1-1,0 1,0-1,0 0,1 0,-1 0,1 0,-3-5,-3-5,2 0,-7-20,9 23,0 0,0 1,0-1,-1 1,-12-16,6 14,-1 0,-1 1,0 1,-19-12,31 21,0-1,0 1,-1 0,1-1,0 1,0 0,0 0,0 0,-1 0,1 0,0 0,0 0,0 0,0 0,-1 1,1-1,0 0,0 1,0-1,0 1,0-1,0 1,0 0,0-1,0 1,0 0,0 0,0 0,1 0,-1-1,0 1,1 0,-1 0,0 0,1 1,-1 0,-22 47,20-41,-2 0,0 0,0 0,-1 0,0-1,0 0,-1 0,0-1,0 0,0 0,-1 0,0-1,-14 7,-6 5,24-14,-198 125,198-126,1 0,0 0,0 1,0-1,0 1,0-1,0 1,1 0,-1 0,1 0,0 0,0 1,0-1,0 1,1-1,-1 1,1-1,-1 8,0 1,1 1,0-1,1 1,3 17,-1-1,-2-26,0-1,0 0,-1 0,1 0,0 0,-1 0,1 1,-1-1,0 0,1 0,-1 0,0-1,-2 4,-13 19,0-1,-2-1,-39 39,-76 57,-60 31,156-124,-1-2,-1-1,-62 24,61-32,26-10,1 1,0 0,0 1,0 0,-13 9,8-3,0 0,0 1,-27 26,41-35,1 0,-1 0,1 0,0 0,0 0,0 1,1 0,-1-1,1 1,0 0,0 0,1 0,0 0,0 1,0-1,0 9,1-13,1 1,-1 0,1-1,-1 1,1-1,0 1,0-1,0 1,0-1,0 0,0 1,0-1,0 0,1 0,-1 0,0 1,1-1,-1-1,1 1,-1 0,1 0,2 0,-3 0,1 0,-1-1,0 1,1-1,-1 1,1-1,-1 0,1 1,-1-1,1 0,-1 0,1 0,-1 0,1 0,-1-1,1 1,-1 0,1-1,-1 1,0-1,1 1,-1-1,0 0,3-1,-4 2,1-1,-1 1,0-1,0 1,0 0,1-1,-1 1,0-1,0 1,0-1,0 1,0-1,0 1,0-1,0 1,0-1,0 1,0 0,0-1,0 1,0-1,-1 1,1-1,0 1,0-1,0 1,-1 0,1-1,0 1,0 0,-1-1,1 1,0 0,-1-1,1 1,-1 0,1-1,0 1,-1 0,1 0,-1 0,1-1,-1 1,1 0,0 0,-1 0,0 0,-25-8,3 5,-1 1,1 1,-1 1,-42 6,-90 26,10-2,139-29,-1-1,1 0,0-1,0 0,0 0,0 0,0-1,-12-4,-19-5,-123-7,7 0,133 15,0 1,0 1,0 1,0 0,-31 5,-96 28,103-21,-57 18,-15 4,115-33,1-1,0 1,0-1,-1 0,1 0,0 0,0 0,-1 0,1 0,0 0,0 0,-1 0,1-1,0 1,0 0,0-1,-1 1,1-1,0 0,-1 0,1 0,1 0,-1 0,0 0,1 1,-1-1,1 0,0 0,-1-1,1 1,0 0,-1 0,1 0,0 0,0 0,0 0,0 0,0 0,1-2,1-7,0 0,2 0,-1 0,6-11,0-1,-8-2,-1 23,-1 0,1 0,0 0,0 0,0 0,0 0,0 0,0 0,0 0,0 0,0 0,0 0,1 0,-1 0,0 0,1 0,-1 0,1 0,-1 1,1-1,-1 0,1 0,-1 0,1 1,0-1,0 0,-1 0,1 1,0-1,0 1,0-1,0 1,0-1,-1 1,1 0,0-1,2 1,30-9,0 2,1 1,0 1,45 1,-25 1,483-10,-346 1,-18 0,132 14,126-4,-386-3,-34 2,1 1,0 1,-1 0,21 2,-30-1,1 1,0-1,0 1,-1 0,1-1,0 1,-1 1,1-1,-1 0,1 1,-1-1,0 1,0 0,0-1,0 1,0 0,0 0,0 1,0-1,-1 0,1 1,-1-1,0 1,2 2,7 23,-8-18,1-1,0 0,1 0,0 0,1 0,-1-1,1 0,1 0,0 0,12 12,-18-19,1 0,0-1,0 1,0 0,0-1,-1 1,1-1,0 1,0-1,0 0,0 1,0-1,0 0,0 0,0 0,0 0,0 1,0-1,0-1,0 1,0 0,0 0,0 0,0 0,0-1,0 1,0-1,1 0,0 0,0-1,-1 1,1-1,-1 0,0 0,0 1,1-1,-1 0,-1 0,1 0,0 0,1-4,0-6,1 1,-2-1,2-21,-6-179,2 242,0-10,1-1,3 21,-3-35,1 0,0 0,0-1,0 1,1-1,0 1,0-1,0 0,0 0,1 0,-1 0,1 0,6 6,4 3,-8-8,0 0,1 0,-1 0,1-1,0 0,0 0,8 3,-13-7,0 0,1 1,-1-1,0 1,0-1,0 1,0-1,0 1,1 0,-1-1,0 1,-1 0,1 0,0 0,0 0,0 0,1 2,-2-2,-1-1,1 1,0-1,-1 1,1-1,0 0,-1 1,1-1,-1 1,1-1,0 0,-1 1,1-1,-1 0,1 1,-1-1,0 0,1 0,-1 0,1 1,-1-1,1 0,-1 0,0 0,0 0,-7 1,1 0,-1-1,1 0,-15-1,12-1,-1 1,1-2,1 0,-1 0,0 0,1-1,-1-1,1 0,0 0,1 0,-15-13,18 14,1 0,-1 1,0-1,-1 1,1 0,0 1,-1 0,0-1,1 2,-1-1,-9-1,2 1,1 1,-1 1,0 0,-18 3,29-3,-1 1,0-1,1 1,-1 0,1 0,-1 0,1 0,0 1,-1-1,1 1,0-1,0 1,0 0,0 0,0 0,1 0,-1 0,0 0,1 0,0 1,-1-1,1 1,0-1,-1 5,1-4,0-1,0 1,0 0,-1 0,1-1,-1 1,1-1,-1 1,0-1,0 0,0 0,0 0,-1 0,1 0,0 0,-1-1,0 1,1-1,-1 0,0 1,1-1,-5 1,-29 2,-1-2,1-1,-71-8,104 7,0 0,0-1,0 1,1-1,-1 0,0 0,0 0,1 0,-1-1,1 1,-1-1,1 1,0-1,-1 0,1 0,-3-3,2 0,0 1,0-1,1 1,-1-1,1 0,0 0,0 0,-1-8,-1-8,2 0,0 0,2-35,0 41,-1-37,0 31,0-1,2 0,0 0,2 0,6-25,-5 36,2 1,-1-1,1 2,1-1,0 1,0 0,1 0,15-14,14-15,-23 21,0-1,1 1,1 0,20-16,-30 28,0 1,1 0,0 0,0 0,0 1,0 0,0 0,1 1,-1 0,1 0,0 1,-1 0,10 0,18 1,-22 1,0 0,-1-2,1 0,0 0,14-4,-24 4,0 0,0 0,0 0,1-1,-1 1,-1-1,1 0,0 0,0 0,-1 0,1 0,-1-1,0 1,0-1,0 1,0-1,0 0,0 0,-1 0,1 0,-1 0,0 0,0-1,1-4,8-44,3-54,-11 101,-1-1,1 0,0 1,0 0,1-1,0 1,0 0,0 0,0 1,1-1,0 1,0-1,0 1,7-5,0-2,44-39,70-51,30-25,-87 65,-14 14,83-94,-133 136,0 0,0 0,0-1,-1 0,0 1,5-12,-8 16,0 1,0-1,1 0,-1 0,0 0,0 0,0 0,0 0,0 0,0 0,0 0,-1 0,1 0,0 0,-1 0,1 0,0 0,-1 0,1 0,-2-1,1 1,-1 0,1 0,-1 0,1 0,-1 0,0 0,1 0,-1 0,0 1,0-1,1 1,-1-1,0 1,0 0,-2 0,-39-3,0 3,-59 6,82-3,1 1,0 1,0 0,1 2,-21 9,10-4,11-7,0 0,-1-1,0-1,0-1,0-1,0 0,-31-4,-48 4,94-1,0 1,0-1,0 1,0 0,0 1,1-1,-1 1,0-1,1 1,0 0,-1 0,1 1,0-1,0 1,0 0,0-1,1 1,-1 1,-3 5,4-7,1 0,0 1,0-1,1 0,-1 1,0-1,1 0,-1 1,1-1,0 1,0-1,0 1,0-1,0 1,0-1,1 0,-1 1,1-1,0 1,0-1,-1 0,2 0,-1 0,0 1,0-1,1 0,-1 0,1 0,-1-1,1 1,3 2,-5-3,1-1,-1 1,0-1,1 1,-1-1,1 1,-1-1,1 1,-1-1,1 0,-1 1,1-1,-1 0,1 0,-1 1,1-1,0 0,-1 0,1 0,-1 0,1 1,0-1,-1 0,1 0,0 0,-1 0,1-1,-1 1,1 0,0 0,-1 0,1 0,-1-1,1 1,0 0,-1 0,1-1,-1 1,1-1,-1 1,1 0,-1-1,0 1,1-1,-1 1,1-1,-1 1,0-1,1 0,0-1,-1 0,0 1,1-1,-1 0,0 1,0-1,0 0,0 1,0-1,0 0,0 1,-1-1,1 1,-1-1,1 0,-1 1,1-1,-2-1,-2-2,0 0,0 0,-1 0,0 0,1 1,-2 0,1 0,0 1,-1-1,1 1,-1 0,0 0,0 1,0 0,-1 0,1 1,-9-2,-10 0,0 2,0 0,-31 4,4-1,47-2,0-1,-1 0,1 0,0-1,0 0,0 0,0 0,0 0,0-1,-8-5,-7-4,0 2,-1 1,0 1,0 0,-1 2,0 0,0 2,0 0,-1 2,1 0,-33 2,-133 4,185-4,-1 0,0 0,1 1,-1 0,1-1,-1 1,1 0,-1 1,1-1,0 1,-1-1,1 1,0 0,0 0,0 1,0-1,1 1,-1-1,-3 6,3-3,0 1,1-1,0 1,0-1,0 1,1 0,-1 0,2-1,-1 1,1 0,0 10,-5 23,3-33,1 0,0 1,1-1,-1 0,1 1,0-1,2 8,-2-13,1 1,0-1,0 1,0-1,0 1,0-1,1 0,-1 0,0 1,1-1,-1 0,1 0,-1 0,1-1,-1 1,1 0,0-1,-1 1,1 0,0-1,-1 0,1 1,3-1,47 2,-43-2,479-4,-484 4,1 0,0 0,0 1,0-1,-1 1,1 0,0 1,-1-1,1 1,-1 0,1 0,-1 0,0 1,0-1,0 1,0 0,-1 0,1 0,5 8,5 1,0-1,0 0,22 11,-21-13,0 1,-1 1,22 19,-29-24,24 29,-31-34,1-1,-1 1,1-1,-1 1,1 0,-1-1,0 1,1 0,-1-1,0 1,1 0,-1 0,0-1,0 1,0 0,0 0,0-1,0 1,0 0,0 0,0-1,0 1,0 0,0 0,0-1,-1 1,1 0,0-1,-1 1,1 0,0-1,-1 1,1 0,-1-1,1 1,-1-1,1 1,-1-1,0 1,1-1,-1 1,1-1,-1 0,0 1,1-1,-1 0,0 0,-1 1,-23 6,0-1,-1-2,-38 3,-83-5,132-2,-68-2,30 0,-85 7,114-1,0 1,1 2,-25 9,22-6,-55 12,37-14,-1 2,-73 26,89-25,-1-2,0-1,-58 8,77-15,0 1,0 0,0 1,1 0,-1 0,1 1,0 1,0 0,0 0,-10 7,20-12,0 0,-1 1,1-1,0 0,-1 0,1 0,0 0,-1 1,1-1,0 0,0 0,-1 1,1-1,0 0,0 1,-1-1,1 0,0 0,0 1,0-1,0 0,0 1,-1-1,1 0,0 1,0-1,0 1,0-1,0 0,0 1,0-1,0 0,0 1,0-1,1 0,-1 1,0-1,0 0,0 1,0-1,0 0,1 1,-1-1,0 0,0 1,0-1,1 0,-1 0,0 1,1-1,-1 0,0 0,0 0,1 1,-1-1,0 0,1 0,-1 0,0 0,1 0,0 1,24 3,80 0,-66-4,0 2,40 7,18 6,0-5,148-2,-221-9,-1 2,1 0,-1 1,0 1,0 2,0 0,26 10,-38-12,1 1,0-2,-1 0,1 0,18-1,2 1,-30-2,-1 0,1 1,-1-1,1 0,0 1,-1-1,1 1,-1-1,0 1,1 0,-1 0,1 0,-1-1,0 1,0 0,0 1,1-1,-1 0,0 0,0 0,-1 1,3 1,-2 0,0 0,0 0,-1 0,1 0,-1 0,1 0,-1 0,0 0,0 0,0 0,-1 4,0-1,0-1,0 0,0 0,-1 0,0 0,0 0,0 0,-1 0,1-1,-1 1,0-1,-1 0,-7 8,3-6,-2 0,1-1,-1 0,0 0,0-1,0 0,0-1,-1 0,-15 2,-5-2,-61-3,56-1,13 2,-1 1,-32 7,35-5,0-1,0 0,-28-2,41-2,0-1,0 0,0-1,0 1,0-2,1 1,-1-1,-12-9,-15-7,-38-18,-49-22,103 52,1 1,-1 1,-1 0,-31-4,28 8,-1 2,1 0,-1 1,1 2,0 0,-39 11,-130 54,111-35,147 6,-59-33,0 1,0-1,-1 1,0 1,0-1,6 11,11 15,-19-30,-1 1,1-1,0 0,0 0,0 0,1-1,-1 1,0-1,1 0,0 0,0-1,-1 1,1-1,0 0,0-1,6 1,12 0,1 0,29-5,-11 2,308 0,-210 2,-94 4,-44-4,-1 0,1 0,0 1,-1-1,1 0,-1 1,1-1,-1 1,1-1,-1 1,0 0,1 0,-1 0,0-1,0 1,1 0,-1 1,0-1,0 0,0 0,0 0,0 1,-1-1,1 0,1 4,-2-5,0 1,0 0,-1 0,1 0,0-1,-1 1,1 0,-1-1,1 1,-1 0,1-1,-1 1,1 0,-1-1,1 1,-1-1,0 1,1-1,-1 1,0-1,0 1,1-1,-1 0,0 0,0 1,1-1,-1 0,0 0,0 0,-1 0,-29 4,29-3,-309 1,151-5,-11-10,122 7,0 2,-74 3,97 4,-37 10,36-7,13 0,0 0,1 1,0 0,0 1,0 0,-17 16,89-52,0 2,2 3,1 3,0 2,1 4,1 1,0 4,1 3,115 3,-133 5,45 2,0-3,110-14,-170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1,'2'1,"-1"-1,1 1,-1 0,1 0,-1 1,0-1,1 0,-1 0,0 1,0-1,0 1,0-1,0 1,0-1,0 1,0-1,-1 1,1 0,-1 0,1-1,-1 1,0 3,5 8,2 1,4 9,0 0,-2 1,0 0,-2 1,-1-1,4 28,20 133,-12-90,-9-47,-2-15,-2 1,1 48,-7 185,1-246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247 1882,'2'-10,"1"-1,-1 0,2 1,-1-1,1 1,1 0,0 0,0 0,10-12,4-10,41-88,-55 109,1 1,0 0,9-10,-9 11,1-1,-1 1,7-16,-6 8,1 0,0 1,1 0,1 1,1 0,24-27,-14 19,-2-1,25-39,-28 38,1 0,38-41,-41 51,-1 0,16-25,-20 27,0-1,1 2,1-1,21-19,-8 11,-2-1,-1-1,28-38,-15 17,2-2,-24 28,2 0,0 1,1 1,0 0,27-20,-29 28,1 1,0 1,15-6,2 0,-11 5,37-10,-40 13,0 0,0-2,28-13,76-37,-90 43,23-9,-31 14,0-1,33-20,-47 25,-1 0,1 0,0 0,0 1,1 1,-1 0,1 0,-1 0,11 1,17 0,39 4,-13 0,792-3,-844 1,-1 0,0 0,1 1,-1 1,0 0,0 0,13 7,15 4,-37-13,1 0,0-1,-1 1,1 0,0-1,0 0,0 1,0-1,0 0,-1 0,1 0,0 0,0-1,0 1,0 0,-1-1,1 1,0-1,0 0,-1 1,1-1,0 0,-1 0,1 0,-1 0,1-1,-1 1,0 0,1 0,-1-1,0 1,0-1,0 1,0-1,0 0,0 1,0-1,-1 0,1 0,-1 1,1-1,-1 0,1-3,1-11,-1 0,0 0,-1 0,-2-21,1 15,1-18,1 25,-1 1,-1 0,0 0,-4-16,4 26,0 0,0 0,-1 0,1 0,-1 1,0-1,0 0,0 1,-1 0,1 0,-1-1,0 2,0-1,0 0,0 0,0 1,-1 0,-6-4,-21-8,-47-13,23 8,40 15,0-1,1 2,-1 0,-1 1,1 0,0 1,-29 2,18 2,0 1,0 2,-42 13,-3 1,57-18,-1 2,0-1,1 2,0 0,0 1,1 0,-1 1,-22 17,28-19,0 1,0-1,0-1,-1 1,0-1,1-1,-2 0,-16 4,-7-1,-40 1,30-3,-20 8,44-8,0-1,-27 2,30-5,-1 1,1 0,0 1,-1 0,1 1,1 1,-1 1,-19 8,7-1,17-7,0-1,0 2,0-1,1 2,0-1,0 1,-12 12,-91 113,76-96,-23 28,43-46,-1 0,-1-1,-23 17,-31 28,56-43,2 0,-17 26,7-9,-13 10,-11 17,31-35,4-10,1 2,1 0,1 0,1 1,1 0,1 1,-6 25,9-27,0-1,-1 1,-1-1,0 0,-16 27,23-46,-1 1,1-1,0 0,-1 1,1 0,0-1,-1 1,1-1,0 1,0-1,0 1,-1 0,1-1,0 1,0-1,0 1,0 0,0-1,0 1,0-1,0 1,1 0,-1-1,0 1,0-1,0 1,1-1,-1 1,0 0,1 0,0 0,0-1,0 1,1-1,-1 0,0 1,0-1,0 0,1 1,-1-1,0 0,0 0,0 0,1 0,0-1,44-10,76-42,-38 14,4-2,143-89,-181 99,3 1,56-22,-86 42,1 1,1 2,0 0,0 2,0 1,1 0,33 1,501 6,-544-4,-1-1,0 0,18-5,35-5,-64 12,0 0,0-1,0 1,0-1,0 0,0 0,-1 0,1 0,0-1,-1 1,1-1,-1 0,0 0,1 0,-1-1,0 1,0-1,0 0,-1 0,1 0,-1 0,0 0,0 0,0-1,0 1,0-1,-1 1,1-1,1-7,1-1,0 4,-1-1,0 0,-1 0,0 0,2-15,-4 23,0-1,0 0,0 0,0 0,-1 0,1 1,0-1,-1 0,0 0,1 1,-1-1,0 0,0 1,0-1,0 1,0-1,0 1,0-1,0 1,-1 0,1-1,-1 1,1 0,-1 0,1 0,-1 0,0 1,1-1,-1 0,0 1,1-1,-1 1,0-1,-2 1,-19-3,-1 1,1 1,-31 3,-37-2,22-7,-22-2,0 3,-110 8,153 8,48-10,0 0,1 0,-1 0,0 0,0 0,0 1,0-1,0 0,0 0,0 0,0 0,0 0,0 1,1-1,-1 0,0 0,0 0,0 0,0 0,0 1,0-1,0 0,0 0,0 0,0 0,0 1,0-1,0 0,-1 0,1 0,0 0,0 0,0 1,0-1,0 0,0 0,0 0,0 0,0 0,0 0,-1 1,1-1,0 0,0 0,0 0,0 0,0 0,-1 0,1 0,0 0,0 0,0 0,0 0,0 0,-1 0,1 0,0 0,0 0,0 0,0 0,-1 0,1 0,0 0,0 0,0 0,0 0,0 0,-1 0,1 0,18 4,27 1,50-5,143-19,-148 12,106 7,-87 1,-93 0,0 1,-1 0,0 2,1-1,22 10,-21-7,-1-1,1 0,0-1,21 1,-32-4,1 0,0 0,0 1,-1-1,1 1,-1 1,0-1,0 1,0 1,0-1,0 1,7 6,-2-1,0 2,-1 0,0 0,13 20,-26-41,1-1,0 1,0 0,1-1,1-16,-1-88,1 100,3-83,-6-121,3 217,0 0,0 1,0-1,0 1,0-1,-1 1,1-1,-1 1,1-1,-1 1,1-1,-1 1,0-1,0 1,0 0,-2-2,3 2,-1 1,1 0,-1 0,0-1,0 1,1 0,-1 0,0 0,1 0,-1 0,0 0,1 0,-1 0,0 0,1 0,-1 1,0-1,1 0,-1 0,0 1,1-1,-1 0,0 1,1-1,-2 1,-5 6,-1 0,1 0,1 0,-8 11,-1-1,-15 17,-28 27,52-56,0 0,0-1,-1 1,0-1,0 0,0-1,0 0,-12 4,9-5,0 2,-1-1,1 1,0 1,1 0,-1 0,1 1,0 0,0 1,1 0,0 0,0 1,1 0,-11 15,14-19,1 0,-1 0,0-1,0 1,0-1,0 0,0 0,-1 0,0 0,1-1,-1 0,0 0,0 0,0-1,-1 0,-9 2,-3-1,0-1,-1-1,-28-3,39 1,1 1,0-1,-1 0,1 0,0-1,0 0,1-1,-1 1,1-1,-1-1,1 1,0-1,1 0,-1 0,1 0,-9-13,-3-7,1-1,-25-52,33 61,-35-80,28 61,-1 0,-2 1,-1 1,-29-40,46 72,1 0,-1 0,0 0,0 0,0 0,0 0,0 1,0-1,0 1,-1-1,1 1,0 0,-1 0,1 0,-5-1,6 2,0 0,0 0,0 0,1 0,-1 0,0 0,0 1,1-1,-1 0,0 1,0-1,1 0,-1 1,0-1,1 1,-1-1,0 1,1-1,-1 1,0 0,0 1,0 0,-1 0,1 0,1 0,-1 0,0 1,0-1,1 0,-1 0,1 3,-2 5,1 0,1-1,0 1,0 0,1 0,0 0,3 10,-4-18,1 0,-1 1,1-1,0 0,0 0,0 0,0 0,0 0,0 0,1 0,-1 0,1-1,-1 1,1 0,0-1,0 1,-1-1,1 0,0 0,0 0,0 0,0 0,1 0,-1 0,0 0,0-1,0 1,1-1,-1 0,0 0,1 0,-1 0,0 0,1 0,3-1,13-4,-17 3,1 1,0 0,0 0,0 1,0-1,-1 1,1-1,0 1,0 0,0 0,0 0,0 1,3 0,-33 5,15-8,0 0,0 0,0-2,0 1,-19-9,-1 0,25 9,0-1,0 1,0-1,-11-8,13 8,0 0,0 1,0 0,0 0,-1 0,0 1,1 0,-12-3,0 4,0 0,-1 2,1 0,0 1,-1 0,-21 7,-9 1,29-5,1 1,0 1,0 1,0 0,1 1,0 1,-22 18,3-4,6-4,21-13,0-1,0 0,-1 0,1-1,-1-1,0 1,-13 2,-4 0,9-2,-1-1,1 0,-21 0,29-4,0 1,0 0,0 1,0-1,0 2,1 0,-1 0,1 0,0 1,0 1,0 0,1 0,-1 0,1 1,0 0,1 1,0 0,-13 15,1 4,10-12,-2 0,-14 14,-13 15,27-30,-1 0,0 0,-19 15,-12 14,35-33,0 0,-1-1,-13 10,-11 6,11-8,-46 26,48-30,1 1,0 1,0 1,2 1,0 0,-25 31,37-39,0 0,0 0,0 0,1 1,1-1,-1 1,1 0,1 0,0 0,0 1,1-1,-1 10,2-17,-1 3,0 1,-1-1,1 0,-1 0,-1 0,1 0,-1 0,1 0,-1-1,-1 1,1-1,-1 0,1 0,-1 0,0 0,-1-1,-7 6,-7 2,1-1,-2-1,-24 9,27-12,12-3,-1 0,0 1,1-1,0 1,0 0,0 0,0 1,1-1,0 1,0 0,-5 7,-4 9,-17 34,22-38,-13 26,15-27,-1-1,-1 0,0-1,-1 0,-1 0,-12 13,16-19,0 0,0 0,1 0,-6 12,-12 18,-94 114,86-121,27-29,1 1,-1 0,1 0,0 0,0 1,0-1,0 1,0-1,1 1,-1 0,1 0,0 0,1 0,-1 1,-1 6,1-3,1 1,0-1,1 1,-1-1,2 1,1 14,-1-21,-1 1,1-1,0 0,0 1,0-1,0 0,0 1,0-1,1 0,-1 0,1 0,-1 0,1 0,0-1,0 1,0 0,0-1,0 0,0 1,0-1,0 0,1 0,-1 0,0 0,1 0,4 0,16 2,0-1,1-2,42-3,-5 0,-35 1,48-9,-47 6,42-2,-58 7,-1 0,1-1,-1 0,1-1,-1 0,1 0,-1-1,0-1,0 0,0 0,-1-1,12-7,168-118,4 3,-174 117,-2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1 782,'28'-32,"-1"-1,-2-1,-1-1,25-51,-27 50,50-59,-57 79,0 2,2 0,0 1,0 1,1 0,28-13,1-1,-18 8,148-84,-145 86,1 1,0 2,58-15,92-7,-163 29,-10 3,0 0,0 1,0 0,1 0,-1 1,1 1,-1-1,16 3,-24-1,0 0,0 0,0 0,0 0,0 0,0 1,0-1,0 1,-1-1,1 1,-1-1,1 1,-1 0,0 0,1 0,-1 0,0 0,0 0,0 0,-1 0,1 0,-1 1,1-1,-1 0,0 0,1 5,0 8,-1 1,-3 29,1-23,1-6,-1-1,0 1,-1-1,-1 0,0 0,-12 26,4-17,-1-1,-1 0,-19 23,14-20,-4 2,2 2,-21 38,41-67,1 0,-1 0,0 0,1 1,-1-1,1 0,-1 0,1 0,0 0,-1 0,1 1,0-1,0 0,0 0,0 0,0 1,0-1,0 0,0 0,1 0,-1 1,0-1,1 0,0 2,0-3,0 1,0 0,0-1,0 1,0 0,0-1,1 1,-1-1,0 0,0 1,1-1,-1 0,0 0,0 0,1 0,-1 0,0 0,3 0,3-1,0-1,0 1,0-1,-1-1,1 1,0-1,7-5,0 1,-1 0,0 1,1 1,1 0,24-5,-17 4,36-13,-42 13,1 1,0 0,0 2,29-3,-23 3,41-10,-2-2,-46 12,-1 0,0-2,0 1,0-2,0 0,-1 0,0-2,23-15,1-5,-26 20,-1 0,0 0,0-1,0-1,-2 0,1 0,-1-1,0 0,11-21,41-73,-15 29,-43 70,0 1,1 0,-1 0,1 0,0 0,0 1,1-1,0 1,-1 0,1 0,1 1,-1 0,0-1,1 2,0-1,-1 1,9-3,4 2,0 0,0 1,0 1,27 1,26-1,-69 1,-1 0,0-1,1 1,-1 0,0 0,1-1,-1 1,0-1,0 1,1-1,-1 0,0 1,0-1,0 0,0 0,0 0,0 0,0 0,1-1,4-9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89 1469,'281'0,"-362"-2,-96 4,145 3,-37 9,59-11,92 0,367-4,-479 1,0 1,1 2,-41 8,11-6,49-5,0 1,0-1,0 2,0-1,-14 5,23-6,0 1,0-1,0 0,0 1,-1-1,1 1,0-1,0 1,0-1,0 1,0 0,0-1,0 1,0 0,1 0,-1 0,0 0,0 0,1 0,-1 0,0 0,1 0,-1 0,1 0,-1 0,1 0,0 1,0-1,-1 0,1 0,0 0,0 1,0-1,0 0,0 0,0 0,1 1,-1 0,2 0,-1 0,0 0,0 0,1 0,-1 0,1 0,0-1,-1 1,1-1,0 1,0-1,0 0,0 0,0 0,0 0,0 0,1 0,-1 0,3 0,28 3,0-1,0-2,58-4,-6 0,1282 3,-1363 0,-1 0,0 0,1 0,-1 0,0-1,0 1,1-1,-1 0,0 0,0 0,0 0,0 0,0-1,0 0,5-3,-6 2,0 0,1-1,-1 1,0 0,-1-1,1 0,0 1,-1-1,0 0,0 0,0 1,0-8,6-25,19-53,-17 65,-2-1,0-1,-2 1,4-48,-8 41,-4-131,3 161,0 0,0 0,0 0,0 0,0 0,-1 0,1 0,-1 0,0 0,1 0,-1 0,0 1,0-1,0 0,0 1,-1-1,1 0,0 1,-1-1,1 1,-1 0,1 0,-1-1,0 1,1 0,-1 0,0 0,0 1,0-1,0 0,0 1,0-1,0 1,0 0,0 0,0-1,0 1,0 1,0-1,0 0,-2 1,-10 2,1 0,0 2,-1-1,-23 14,13-7,-29 13,-57 35,87-47,-1-1,-1-1,1-1,-2-1,-35 6,15-8,-1-3,-81-5,35 0,-64-12,-4 1,153 13,1 0,-1 0,0-1,0 0,1-1,-1 0,1 0,-12-5,16 6,0-1,1 1,-1-1,1 0,-1 0,1 0,0 0,0 0,0-1,0 1,0-1,0 1,1-1,-1 0,1 1,0-1,0 0,0 0,0 0,0 0,1 0,-1 0,1 0,0-4,0-4,1 0,0 1,1-1,1 0,-1 1,1-1,1 1,0 0,9-16,6-8,31-40,-43 64,5-6,6-10,1 0,1 1,1 1,29-26,-47 49,-1-1,1 1,-1-1,1 1,0 0,0 0,0 0,-1 0,1 1,0-1,0 1,0 0,0 0,0 0,0 0,0 0,0 1,0-1,0 1,0 0,-1 0,1 0,0 0,3 2,7 4,0 1,0 0,17 16,-16-14,-9-5,1 1,-1-1,-1 1,1-1,-1 1,0 1,0-1,0 1,-1-1,0 1,-1 0,1 0,-1 0,-1 0,2 10,0 3,-2 1,0-1,-1 1,-4 25,4-44,-1 0,1 1,-1-1,1 1,-1-1,0 0,0 1,0-1,0 0,-1 0,1 0,-1 0,1 0,-1 0,0 0,1 0,-1-1,0 1,0-1,0 0,-1 1,1-1,0 0,0 0,-1 0,1 0,0-1,-1 1,-2 0,-9 1,0-1,1 0,-1-1,-17-3,6 2,-341-2,265 3,97 0,-24 0,27 0,0 0,0 0,0 0,0 0,0 1,0-1,0 0,0 0,0 0,1 1,-1-1,0 1,0-1,0 0,1 1,-1-1,0 1,0 0,1-1,-1 1,0 0,0 1,2 0,1-1,-1 1,1 0,-1-1,1 1,0-1,0 1,0-1,0 0,0 0,0 0,0 0,0 0,0 0,3 0,0 1,44 21,60 24,-94-42,1 0,-1-2,1 0,0 0,26-1,641-4,-670 3,-1 0,0 1,0 1,0 0,0 1,-1 0,17 8,11 3,-37-14,1 0,-1 0,0 0,1 1,-1-1,0 0,0 1,0 0,0-1,-1 1,1 0,0 0,1 2,-3-4,0 1,0-1,1 1,-1-1,0 1,0 0,0-1,1 1,-1-1,0 1,0-1,0 1,0-1,0 1,0 0,0-1,-1 1,1-1,0 1,0-1,0 1,0-1,-1 1,0 0,0 0,0 0,0 0,0 0,0 0,0-1,0 1,0 0,0-1,0 1,0-1,-1 1,1-1,-2 1,-17 3,0 0,0-2,0 0,0-2,0 0,-34-4,-118-33,129 26,-1 1,0 2,-66-4,-177 14,282-2,1 0,-1 1,1-1,-1 1,1 0,0 0,-1 0,1 1,-7 3,10-5,0 1,0 0,0-1,0 1,0 0,1 0,-1 0,0 0,0 0,1 0,-1 0,0 0,1 0,-1 0,1 0,0 1,-1-1,1 0,0 0,0 0,-1 1,1-1,0 0,0 0,1 0,-1 1,0-1,0 0,0 0,1 0,-1 1,1-1,-1 0,1 0,-1 0,1 0,0 0,-1 0,1 0,1 1,7 9,1 1,1-2,-1 1,2-2,-1 1,26 14,-8-4,-19-13,1 1,0-2,1 1,0-2,0 1,0-2,0 1,1-2,-1 0,1 0,0-1,0-1,0 0,17-1,6 0,-13 0,0-1,27-4,-43 4,-1 0,1-1,-1 0,1 0,-1-1,0 0,0 0,0 0,-1-1,1 1,9-10,-2 0,-1-1,-1 0,0-1,-1 0,0-1,11-25,1-8,-4 9,28-44,-41 74,0 0,-1-1,0 1,0-1,2-16,-3 13,1 1,0-1,6-12,10-19,15-26,8-11,-28 49,29-42,-37 65,1 0,0 0,0 1,1 0,0 0,1 1,19-13,-22 16,1 0,-2-1,1 0,-1 0,1 0,-2-1,1 0,-1-1,0 1,0-1,-1 0,0 0,-1 0,0 0,0-1,1-8,1-5,-2 0,0 0,-1 0,-2-1,-2-28,1 41,-1 0,0 0,0 0,-1 0,0 1,-1-1,0 1,-1 0,0 0,0 1,-1-1,-8-9,9 12,-1 0,1 0,-1 1,0 0,-1 0,1 1,-1-1,0 1,0 1,0-1,-1 1,1 1,-1-1,0 1,0 1,-8-2,-195 4,87 2,115-3,-1 0,1 1,0 0,0 1,0 0,0 0,0 1,0 0,0 0,1 1,0 1,0-1,0 1,0 0,1 1,0 0,0 0,0 1,1 0,0 0,1 0,-10 16,2-1,2 0,0 2,1-1,2 1,0 0,1 1,2 0,1 0,0 0,2 0,1 1,1-1,6 41,-6-63,0 0,1 0,0 0,0 0,0 0,0 0,0-1,1 1,-1 0,1-1,-1 1,1-1,0 1,0-1,0 0,0 0,1 0,2 2,0-1,0 0,1 0,-1-1,1 0,0 0,0 0,-1 0,12 0,-2 0,0-2,0 0,1-1,-1 0,0-1,25-7,-27 5,0-2,0 1,0-2,-1 0,0 0,0-1,-1-1,0 0,12-12,-11 8,0 0,-1-1,0-1,-1 0,-1 0,15-31,-23 42,1 0,-1 0,0 0,0 0,0 0,-1 0,0 0,0-9,0 13,0-1,0 0,0 0,0 1,-1-1,1 0,0 0,0 1,-1-1,1 0,-1 1,1-1,0 0,-1 1,1-1,-1 1,0-1,1 1,-1-1,1 1,-2-1,1 0,0 1,-1 0,1 0,0 0,-1 0,1-1,0 2,-1-1,1 0,0 0,-1 0,1 1,0-1,0 0,-1 1,1-1,-1 2,-6 2,1 0,0 1,0 0,1 1,0-1,0 1,0 1,-8 10,7-9,0 1,-1-1,-15 13,22-21,1 0,0 1,-1-1,1 0,0 0,-1 1,1-1,0 0,-1 0,1 0,0 0,-1 0,1 0,-1 0,1 0,0 1,-1-1,1 0,-1-1,1 1,0 0,-1 0,1 0,0 0,-1 0,1 0,-1 0,1-1,0 1,-1 0,1 0,0 0,-1-1,1 1,0 0,0-1,-1 1,1 0,0 0,0-1,-1 1,1-1,0 1,0 0,0-1,0 1,0 0,-1-1,1 1,0-1,0 1,0 0,0-1,0 1,0-1,0 1,0 0,1-1,-1 1,0 0,0-2,3-26,4-3,-3 22,-2-1,1 1,-1-1,0 0,-1 0,-1 0,1 0,-1 0,-3-19,2 28,1-1,-1 1,1 0,-1-1,0 1,1 0,-1 0,0-1,0 1,0 0,0 0,0 0,0 0,0 0,0 0,-1 0,1 1,0-1,-1 0,1 1,0-1,-1 1,1-1,0 1,-1 0,1-1,-1 1,1 0,-1 0,1 0,-1 0,1 0,-1 1,1-1,0 0,-1 1,1-1,-3 2,-3 0,0 1,0 1,1-1,-1 1,1 0,-10 8,-10 12,1 2,1 0,-31 44,-52 98,96-149,6-12,0 0,1 0,0 0,0 0,1 1,-1-1,2 1,-1 0,1 0,1 0,-2 12,4-18,-1 0,1 0,0-1,0 1,0 0,0-1,0 1,0-1,0 1,1-1,-1 1,0-1,1 0,-1 0,1 0,0 0,-1 0,1 0,0 0,-1 0,1-1,0 1,3 0,-2 0,-1 0,1 0,0 0,0 1,-1-1,1 1,-1 0,1 0,-1 0,4 3,-4-1,0-1,-1 1,1 0,-1-1,1 1,-1 0,0 6,2 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26 1,'4'0,"-1"0,1 1,-1-1,0 1,1 0,-1 0,0 1,0-1,0 1,0-1,0 1,0 0,0 0,0 0,-1 1,1-1,-1 0,4 6,4 5,-2 1,15 26,-8-11,-9-17,-1 0,-1 0,0 0,0 1,-1-1,-1 1,2 22,-2-18,0 0,1 0,8 24,-3-15,-1 0,-1 1,4 40,-7-47,2-1,0-1,1 1,10 21,-9-24,-1 0,0 0,-1 1,-1-1,4 32,-7-24,1 0,1-1,10 43,-9-86,-1-17,-4-4,0-10,2 0,13-84,-3 51,3-13,-11 83,0 0,-1-1,-1 1,0-1,-1 0,0 1,-2-1,1 0,-2 1,0 0,-1-1,-8-20,6 17,0 0,-4-28,7 31,3 14,0 0,0 1,0-1,0 0,-1 0,1 0,0 1,0-1,0 0,-1 0,1 0,0 1,-1-1,1 0,-1 1,1-1,-1 0,1 1,-1-1,1 1,-1-1,0 1,1-1,-1 1,0-1,1 1,-3-1,2 1,0 0,0 1,0-1,0 1,0-1,0 1,0-1,0 1,1 0,-1 0,0-1,0 1,0 0,1 0,-1 0,0 0,0 1,-23 45,18-29,1-1,1 2,0-1,2 0,-1 31,1-22,-7 46,4-45,-2 41,5-41,-9 42,7-46,1 1,2 0,0 31,2-36,-1 1,-1-1,-1 0,0 0,-9 31,11-50,0 0,-1 0,1 0,0-1,0 1,0 0,-1 0,1 0,-1-1,1 1,0 0,-1 0,1-1,-1 1,0 0,1-1,-1 1,0-1,1 1,-1-1,0 1,1-1,-1 1,0-1,0 0,0 1,1-1,-1 0,0 0,0 1,0-1,0 0,1 0,-1 0,0 0,0 0,0 0,0-1,0 1,1 0,-1 0,0 0,0-1,0 1,1-1,-1 1,0 0,0-1,-1 0,-5-5,0 0,1 0,-1-1,-6-8,-1-1,5 6,0 0,1-1,0 0,1 0,0-1,1 0,0 0,1 0,0-1,1 0,1 0,-4-23,2-11,1 0,3-58,2 2,-1 83,0 18,0 5,2 21,1-1,0 0,2 0,10 29,4 23,48 156,-67-230,0 0,0 0,1 0,-1-1,0 1,0 0,1-1,-1 1,0 0,1 0,-1-1,0 1,1 0,-1-1,1 1,-1-1,1 1,0-1,-1 1,1-1,-1 1,1-1,0 0,0 1,-1-1,1 0,1 1,-1-1,0-1,0 1,0-1,0 1,0-1,0 1,0-1,-1 1,1-1,0 0,0 0,-1 1,1-1,0 0,-1 0,1 0,0-1,3-5,0-1,-1 1,0-1,2-9,29-93,-21 72,-2 0,-2-1,6-41,-3-7,-6 48,2-60,-9-13,1 143,-1-2,2 0,0 0,2 0,1 0,2 0,14 44,-15-57,-1 0,0 0,-1 1,1 19,8 36,-2-35,-3-13,7 42,-12-45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1,'1'10,"0"1,1-1,1 0,0 0,0 0,1 0,0 0,1-1,0 1,0-1,1-1,10 13,13 23,-23-36,1 1,0-2,0 1,0-1,1 0,14 9,-10-7,-1 0,17 17,-18-16,0-1,1 0,1-1,-1 0,1-1,0 0,16 6,31 18,-9 5,0 2,-3 2,57 62,-76-78,8 8,-35-30,3 3,-1-1,1 0,0 0,0 0,0 0,9 5,1-2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6T07:33:52.8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2,'43'-1,"12"1,-1 1,89 14,-87-8,0-2,0-2,61-6,-12 1,-84 1,0 1,0 2,0 0,0 1,0 1,0 0,20 9,-36-11,-1 1,1 0,0 0,-1 0,0 0,0 1,0 0,0 0,5 6,-9-9,1 0,0 0,-1 0,1 0,0 0,-1 0,1 0,-1 0,0 0,1 1,-1-1,0 0,0 0,0 0,0 1,0-1,0 0,0 0,0 0,0 1,-1-1,1 0,0 0,-1 0,1 0,-1 0,1 1,-1-1,0 0,1 0,-1-1,0 1,0 0,0 0,1 0,-1 0,0-1,0 1,0 0,0-1,-1 1,1-1,0 1,0-1,0 1,-2-1,-6 4,-1-1,1-1,-1 0,0 0,1-1,-15 1,-64-5,35 1,20 2,-29 1,58-2,0 1,-1 0,1-1,0 0,0 0,0 0,0-1,0 1,1-1,-1 0,-3-3,6 5,1 0,0 0,0 0,0-1,0 1,0 0,0 0,0-1,0 1,0 0,0 0,0 0,0-1,0 1,0 0,0 0,0 0,0-1,1 1,-1 0,0 0,0 0,0-1,0 1,0 0,0 0,1 0,-1 0,0-1,0 1,0 0,0 0,1 0,-1 0,0 0,0 0,0-1,1 1,-1 0,0 0,0 0,1 0,-1 0,0 0,0 0,0 0,1 0,-1 0,0 0,0 0,1 0,-1 0,0 1,0-1,1 0,14-3,170 2,-96 2,-71 0,0 1,33 7,-31-4,0-2,23 2,-30-5,0 0,0 2,0-1,0 2,0 0,0 0,0 1,-1 1,0 0,0 1,0 0,-1 0,16 13,-12-6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0B64D-B89D-D943-9D42-8DDEA7F16E28}" type="datetimeFigureOut">
              <a:rPr lang="nl-NL" smtClean="0"/>
              <a:t>13-11-2025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5F24F-2411-344C-A01F-3FB15A275017}" type="slidenum">
              <a:rPr lang="nl-NL" smtClean="0"/>
              <a:t>‹nr.›</a:t>
            </a:fld>
            <a:endParaRPr lang="nl-NL"/>
          </a:p>
        </p:txBody>
      </p:sp>
    </p:spTree>
    <p:extLst>
      <p:ext uri="{BB962C8B-B14F-4D97-AF65-F5344CB8AC3E}">
        <p14:creationId xmlns:p14="http://schemas.microsoft.com/office/powerpoint/2010/main" val="142429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handleiding kan hier een algemene intro gegeven worden</a:t>
            </a:r>
          </a:p>
        </p:txBody>
      </p:sp>
      <p:sp>
        <p:nvSpPr>
          <p:cNvPr id="4" name="Tijdelijke aanduiding voor dianummer 3"/>
          <p:cNvSpPr>
            <a:spLocks noGrp="1"/>
          </p:cNvSpPr>
          <p:nvPr>
            <p:ph type="sldNum" sz="quarter" idx="5"/>
          </p:nvPr>
        </p:nvSpPr>
        <p:spPr/>
        <p:txBody>
          <a:bodyPr/>
          <a:lstStyle/>
          <a:p>
            <a:fld id="{F8D5F24F-2411-344C-A01F-3FB15A275017}" type="slidenum">
              <a:rPr lang="nl-NL" smtClean="0"/>
              <a:t>1</a:t>
            </a:fld>
            <a:endParaRPr lang="nl-NL"/>
          </a:p>
        </p:txBody>
      </p:sp>
    </p:spTree>
    <p:extLst>
      <p:ext uri="{BB962C8B-B14F-4D97-AF65-F5344CB8AC3E}">
        <p14:creationId xmlns:p14="http://schemas.microsoft.com/office/powerpoint/2010/main" val="239071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D5F24F-2411-344C-A01F-3FB15A275017}" type="slidenum">
              <a:rPr lang="nl-NL" smtClean="0"/>
              <a:t>2</a:t>
            </a:fld>
            <a:endParaRPr lang="nl-NL"/>
          </a:p>
        </p:txBody>
      </p:sp>
    </p:spTree>
    <p:extLst>
      <p:ext uri="{BB962C8B-B14F-4D97-AF65-F5344CB8AC3E}">
        <p14:creationId xmlns:p14="http://schemas.microsoft.com/office/powerpoint/2010/main" val="208904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2993-B655-0C97-ED68-1A0063284A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1047C-60F1-921F-287D-6913CBD76A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094F97-E573-DAE3-5E45-FB0AF3E6872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380076C-7B61-32A9-C6BB-517A1FD6E2F6}"/>
              </a:ext>
            </a:extLst>
          </p:cNvPr>
          <p:cNvSpPr>
            <a:spLocks noGrp="1"/>
          </p:cNvSpPr>
          <p:nvPr>
            <p:ph type="sldNum" sz="quarter" idx="5"/>
          </p:nvPr>
        </p:nvSpPr>
        <p:spPr/>
        <p:txBody>
          <a:bodyPr/>
          <a:lstStyle/>
          <a:p>
            <a:fld id="{F8D5F24F-2411-344C-A01F-3FB15A275017}" type="slidenum">
              <a:rPr lang="nl-NL" smtClean="0"/>
              <a:t>22</a:t>
            </a:fld>
            <a:endParaRPr lang="nl-NL"/>
          </a:p>
        </p:txBody>
      </p:sp>
    </p:spTree>
    <p:extLst>
      <p:ext uri="{BB962C8B-B14F-4D97-AF65-F5344CB8AC3E}">
        <p14:creationId xmlns:p14="http://schemas.microsoft.com/office/powerpoint/2010/main" val="111843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D5F24F-2411-344C-A01F-3FB15A275017}" type="slidenum">
              <a:rPr lang="nl-NL" smtClean="0"/>
              <a:t>35</a:t>
            </a:fld>
            <a:endParaRPr lang="nl-NL"/>
          </a:p>
        </p:txBody>
      </p:sp>
    </p:spTree>
    <p:extLst>
      <p:ext uri="{BB962C8B-B14F-4D97-AF65-F5344CB8AC3E}">
        <p14:creationId xmlns:p14="http://schemas.microsoft.com/office/powerpoint/2010/main" val="31052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C2F1-F778-1FF2-2D76-C9779359A9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9834E4-B5F3-7B6D-4CAE-109D3B4F1C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7CB7D1-2CC1-A4BC-1271-2FF9017ADB4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4EE4D74-65CA-00B3-5B54-B35F95C4032A}"/>
              </a:ext>
            </a:extLst>
          </p:cNvPr>
          <p:cNvSpPr>
            <a:spLocks noGrp="1"/>
          </p:cNvSpPr>
          <p:nvPr>
            <p:ph type="sldNum" sz="quarter" idx="5"/>
          </p:nvPr>
        </p:nvSpPr>
        <p:spPr/>
        <p:txBody>
          <a:bodyPr/>
          <a:lstStyle/>
          <a:p>
            <a:fld id="{F8D5F24F-2411-344C-A01F-3FB15A275017}" type="slidenum">
              <a:rPr lang="nl-NL" smtClean="0"/>
              <a:t>36</a:t>
            </a:fld>
            <a:endParaRPr lang="nl-NL"/>
          </a:p>
        </p:txBody>
      </p:sp>
    </p:spTree>
    <p:extLst>
      <p:ext uri="{BB962C8B-B14F-4D97-AF65-F5344CB8AC3E}">
        <p14:creationId xmlns:p14="http://schemas.microsoft.com/office/powerpoint/2010/main" val="547909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https://www.youtube.com/watch?v=XqvKDCP5-xE</a:t>
            </a:r>
          </a:p>
        </p:txBody>
      </p:sp>
      <p:sp>
        <p:nvSpPr>
          <p:cNvPr id="4" name="Tijdelijke aanduiding voor dianummer 3"/>
          <p:cNvSpPr>
            <a:spLocks noGrp="1"/>
          </p:cNvSpPr>
          <p:nvPr>
            <p:ph type="sldNum" sz="quarter" idx="5"/>
          </p:nvPr>
        </p:nvSpPr>
        <p:spPr/>
        <p:txBody>
          <a:bodyPr/>
          <a:lstStyle/>
          <a:p>
            <a:fld id="{F8D5F24F-2411-344C-A01F-3FB15A275017}" type="slidenum">
              <a:rPr lang="nl-NL" smtClean="0"/>
              <a:t>37</a:t>
            </a:fld>
            <a:endParaRPr lang="nl-NL"/>
          </a:p>
        </p:txBody>
      </p:sp>
    </p:spTree>
    <p:extLst>
      <p:ext uri="{BB962C8B-B14F-4D97-AF65-F5344CB8AC3E}">
        <p14:creationId xmlns:p14="http://schemas.microsoft.com/office/powerpoint/2010/main" val="283263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2993-B655-0C97-ED68-1A0063284A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1047C-60F1-921F-287D-6913CBD76A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094F97-E573-DAE3-5E45-FB0AF3E6872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380076C-7B61-32A9-C6BB-517A1FD6E2F6}"/>
              </a:ext>
            </a:extLst>
          </p:cNvPr>
          <p:cNvSpPr>
            <a:spLocks noGrp="1"/>
          </p:cNvSpPr>
          <p:nvPr>
            <p:ph type="sldNum" sz="quarter" idx="5"/>
          </p:nvPr>
        </p:nvSpPr>
        <p:spPr/>
        <p:txBody>
          <a:bodyPr/>
          <a:lstStyle/>
          <a:p>
            <a:fld id="{F8D5F24F-2411-344C-A01F-3FB15A275017}" type="slidenum">
              <a:rPr lang="nl-NL" smtClean="0"/>
              <a:t>38</a:t>
            </a:fld>
            <a:endParaRPr lang="nl-NL"/>
          </a:p>
        </p:txBody>
      </p:sp>
    </p:spTree>
    <p:extLst>
      <p:ext uri="{BB962C8B-B14F-4D97-AF65-F5344CB8AC3E}">
        <p14:creationId xmlns:p14="http://schemas.microsoft.com/office/powerpoint/2010/main" val="408314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F8D5F24F-2411-344C-A01F-3FB15A275017}" type="slidenum">
              <a:rPr lang="nl-NL" smtClean="0"/>
              <a:t>39</a:t>
            </a:fld>
            <a:endParaRPr lang="nl-NL"/>
          </a:p>
        </p:txBody>
      </p:sp>
    </p:spTree>
    <p:extLst>
      <p:ext uri="{BB962C8B-B14F-4D97-AF65-F5344CB8AC3E}">
        <p14:creationId xmlns:p14="http://schemas.microsoft.com/office/powerpoint/2010/main" val="49678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9D7C1-1975-5FDC-77B1-FEC4EA903B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2" name="Rectangle 1">
            <a:extLst>
              <a:ext uri="{FF2B5EF4-FFF2-40B4-BE49-F238E27FC236}">
                <a16:creationId xmlns:a16="http://schemas.microsoft.com/office/drawing/2014/main" id="{48E7A637-4654-89C3-4169-B5AC88B7DB94}"/>
              </a:ext>
            </a:extLst>
          </p:cNvPr>
          <p:cNvSpPr/>
          <p:nvPr userDrawn="1"/>
        </p:nvSpPr>
        <p:spPr>
          <a:xfrm>
            <a:off x="0" y="5943600"/>
            <a:ext cx="12191999" cy="632564"/>
          </a:xfrm>
          <a:prstGeom prst="rect">
            <a:avLst/>
          </a:prstGeom>
          <a:gradFill>
            <a:gsLst>
              <a:gs pos="10000">
                <a:srgbClr val="DE1824"/>
              </a:gs>
              <a:gs pos="88000">
                <a:srgbClr val="6C348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a:extLst>
              <a:ext uri="{FF2B5EF4-FFF2-40B4-BE49-F238E27FC236}">
                <a16:creationId xmlns:a16="http://schemas.microsoft.com/office/drawing/2014/main" id="{82F5F3DE-559D-37F0-C1D0-AB2394DD70BF}"/>
              </a:ext>
            </a:extLst>
          </p:cNvPr>
          <p:cNvSpPr>
            <a:spLocks noGrp="1"/>
          </p:cNvSpPr>
          <p:nvPr>
            <p:ph type="sldNum" sz="quarter" idx="10"/>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
        <p:nvSpPr>
          <p:cNvPr id="7" name="Rectangle 6">
            <a:extLst>
              <a:ext uri="{FF2B5EF4-FFF2-40B4-BE49-F238E27FC236}">
                <a16:creationId xmlns:a16="http://schemas.microsoft.com/office/drawing/2014/main" id="{7CC206EA-2FE7-081F-FBE2-440B694638B1}"/>
              </a:ext>
            </a:extLst>
          </p:cNvPr>
          <p:cNvSpPr/>
          <p:nvPr userDrawn="1"/>
        </p:nvSpPr>
        <p:spPr>
          <a:xfrm>
            <a:off x="1365337" y="5943600"/>
            <a:ext cx="1714362" cy="632564"/>
          </a:xfrm>
          <a:prstGeom prst="rect">
            <a:avLst/>
          </a:prstGeom>
          <a:solidFill>
            <a:schemeClr val="bg1">
              <a:alpha val="107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624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8260BF3-4491-2DA4-443A-7A397CE5D428}"/>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D59D7C1-1975-5FDC-77B1-FEC4EA903BA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5" name="Slide Number Placeholder 4">
            <a:extLst>
              <a:ext uri="{FF2B5EF4-FFF2-40B4-BE49-F238E27FC236}">
                <a16:creationId xmlns:a16="http://schemas.microsoft.com/office/drawing/2014/main" id="{3E1AEF7F-9D49-2732-9550-1E9F58D61BCA}"/>
              </a:ext>
            </a:extLst>
          </p:cNvPr>
          <p:cNvSpPr>
            <a:spLocks noGrp="1"/>
          </p:cNvSpPr>
          <p:nvPr>
            <p:ph type="sldNum" sz="quarter" idx="10"/>
          </p:nvPr>
        </p:nvSpPr>
        <p:spPr>
          <a:xfrm>
            <a:off x="9448800" y="6459823"/>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338834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4652456-5C1E-C71A-BB71-92F01FD14A50}"/>
              </a:ext>
            </a:extLst>
          </p:cNvPr>
          <p:cNvSpPr/>
          <p:nvPr userDrawn="1"/>
        </p:nvSpPr>
        <p:spPr>
          <a:xfrm>
            <a:off x="520861" y="1111170"/>
            <a:ext cx="11150278" cy="4635660"/>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a:extLst>
              <a:ext uri="{FF2B5EF4-FFF2-40B4-BE49-F238E27FC236}">
                <a16:creationId xmlns:a16="http://schemas.microsoft.com/office/drawing/2014/main" id="{658F6301-8BA2-6EE0-9860-60006EF228F2}"/>
              </a:ext>
            </a:extLst>
          </p:cNvPr>
          <p:cNvSpPr txBox="1"/>
          <p:nvPr userDrawn="1"/>
        </p:nvSpPr>
        <p:spPr>
          <a:xfrm>
            <a:off x="1439117" y="2767280"/>
            <a:ext cx="9313764" cy="707886"/>
          </a:xfrm>
          <a:prstGeom prst="rect">
            <a:avLst/>
          </a:prstGeom>
          <a:noFill/>
        </p:spPr>
        <p:txBody>
          <a:bodyPr wrap="square" rtlCol="0">
            <a:spAutoFit/>
          </a:bodyPr>
          <a:lstStyle/>
          <a:p>
            <a:pPr algn="ctr"/>
            <a:endParaRPr lang="nl-NL" sz="4000"/>
          </a:p>
        </p:txBody>
      </p:sp>
      <p:sp>
        <p:nvSpPr>
          <p:cNvPr id="14" name="Title Placeholder 1">
            <a:extLst>
              <a:ext uri="{FF2B5EF4-FFF2-40B4-BE49-F238E27FC236}">
                <a16:creationId xmlns:a16="http://schemas.microsoft.com/office/drawing/2014/main" id="{043C6C82-035D-C36C-9BBB-3B7F79BD8636}"/>
              </a:ext>
            </a:extLst>
          </p:cNvPr>
          <p:cNvSpPr>
            <a:spLocks noGrp="1"/>
          </p:cNvSpPr>
          <p:nvPr>
            <p:ph type="title"/>
          </p:nvPr>
        </p:nvSpPr>
        <p:spPr>
          <a:xfrm>
            <a:off x="838199" y="1796259"/>
            <a:ext cx="10515600" cy="3265482"/>
          </a:xfrm>
          <a:prstGeom prst="rect">
            <a:avLst/>
          </a:prstGeom>
        </p:spPr>
        <p:txBody>
          <a:bodyPr vert="horz" lIns="91440" tIns="45720" rIns="91440" bIns="45720" rtlCol="0" anchor="ctr">
            <a:normAutofit/>
          </a:bodyPr>
          <a:lstStyle>
            <a:lvl1pPr algn="ctr">
              <a:defRPr sz="4000" b="1">
                <a:solidFill>
                  <a:srgbClr val="6C348B"/>
                </a:solidFill>
              </a:defRPr>
            </a:lvl1pPr>
          </a:lstStyle>
          <a:p>
            <a:r>
              <a:rPr lang="en-GB"/>
              <a:t>Click to edit Master title style</a:t>
            </a:r>
            <a:endParaRPr lang="nl-NL"/>
          </a:p>
        </p:txBody>
      </p:sp>
      <p:sp>
        <p:nvSpPr>
          <p:cNvPr id="2" name="TextBox 1">
            <a:extLst>
              <a:ext uri="{FF2B5EF4-FFF2-40B4-BE49-F238E27FC236}">
                <a16:creationId xmlns:a16="http://schemas.microsoft.com/office/drawing/2014/main" id="{0E78C1D8-B2FC-6310-032A-4CCB81310939}"/>
              </a:ext>
            </a:extLst>
          </p:cNvPr>
          <p:cNvSpPr txBox="1"/>
          <p:nvPr userDrawn="1"/>
        </p:nvSpPr>
        <p:spPr>
          <a:xfrm>
            <a:off x="5621978" y="363008"/>
            <a:ext cx="948042"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none" lIns="216000" tIns="36000" rIns="216000" bIns="36000" rtlCol="0" anchor="ctr" anchorCtr="0">
            <a:spAutoFit/>
          </a:bodyPr>
          <a:lstStyle/>
          <a:p>
            <a:pPr algn="ctr"/>
            <a:r>
              <a:rPr lang="nl-NL">
                <a:solidFill>
                  <a:srgbClr val="6C348B"/>
                </a:solidFill>
              </a:rPr>
              <a:t>Test</a:t>
            </a:r>
          </a:p>
        </p:txBody>
      </p:sp>
      <p:sp>
        <p:nvSpPr>
          <p:cNvPr id="3" name="Slide Number Placeholder 2">
            <a:extLst>
              <a:ext uri="{FF2B5EF4-FFF2-40B4-BE49-F238E27FC236}">
                <a16:creationId xmlns:a16="http://schemas.microsoft.com/office/drawing/2014/main" id="{463C5F14-9537-DEB5-4CA7-22CA83CB4636}"/>
              </a:ext>
            </a:extLst>
          </p:cNvPr>
          <p:cNvSpPr>
            <a:spLocks noGrp="1"/>
          </p:cNvSpPr>
          <p:nvPr>
            <p:ph type="sldNum" sz="quarter" idx="10"/>
          </p:nvPr>
        </p:nvSpPr>
        <p:spPr>
          <a:xfrm>
            <a:off x="9448800"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225851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9D7C1-1975-5FDC-77B1-FEC4EA903BA6}"/>
              </a:ext>
              <a:ext uri="{C183D7F6-B498-43B3-948B-1728B52AA6E4}">
                <adec:decorative xmlns:adec="http://schemas.microsoft.com/office/drawing/2017/decorative" val="1"/>
              </a:ext>
            </a:extLst>
          </p:cNvPr>
          <p:cNvPicPr>
            <a:picLocks noChangeAspect="1"/>
          </p:cNvPicPr>
          <p:nvPr userDrawn="1"/>
        </p:nvPicPr>
        <p:blipFill rotWithShape="1">
          <a:blip r:embed="rId2"/>
          <a:srcRect r="38247"/>
          <a:stretch/>
        </p:blipFill>
        <p:spPr>
          <a:xfrm>
            <a:off x="0" y="0"/>
            <a:ext cx="7528956" cy="6858000"/>
          </a:xfrm>
          <a:prstGeom prst="rect">
            <a:avLst/>
          </a:prstGeom>
        </p:spPr>
      </p:pic>
      <p:sp>
        <p:nvSpPr>
          <p:cNvPr id="10" name="Picture Placeholder 9">
            <a:extLst>
              <a:ext uri="{FF2B5EF4-FFF2-40B4-BE49-F238E27FC236}">
                <a16:creationId xmlns:a16="http://schemas.microsoft.com/office/drawing/2014/main" id="{570819D0-0A53-B3AA-CB33-60513DFD3A78}"/>
              </a:ext>
            </a:extLst>
          </p:cNvPr>
          <p:cNvSpPr>
            <a:spLocks noGrp="1"/>
          </p:cNvSpPr>
          <p:nvPr>
            <p:ph type="pic" sz="quarter" idx="10"/>
          </p:nvPr>
        </p:nvSpPr>
        <p:spPr>
          <a:xfrm>
            <a:off x="1940716" y="1154906"/>
            <a:ext cx="8310563" cy="4548188"/>
          </a:xfrm>
          <a:blipFill>
            <a:blip r:embed="rId3"/>
            <a:stretch>
              <a:fillRect l="-3000" t="-5000" r="-3000" b="-6000"/>
            </a:stretch>
          </a:blipFill>
        </p:spPr>
        <p:txBody>
          <a:bodyPr/>
          <a:lstStyle/>
          <a:p>
            <a:endParaRPr lang="nl-NL"/>
          </a:p>
        </p:txBody>
      </p:sp>
      <p:sp>
        <p:nvSpPr>
          <p:cNvPr id="2" name="TextBox 1">
            <a:extLst>
              <a:ext uri="{FF2B5EF4-FFF2-40B4-BE49-F238E27FC236}">
                <a16:creationId xmlns:a16="http://schemas.microsoft.com/office/drawing/2014/main" id="{79936FFD-6038-784C-F5FB-EE5589C2A43F}"/>
              </a:ext>
            </a:extLst>
          </p:cNvPr>
          <p:cNvSpPr txBox="1"/>
          <p:nvPr userDrawn="1"/>
        </p:nvSpPr>
        <p:spPr>
          <a:xfrm>
            <a:off x="5528891" y="363008"/>
            <a:ext cx="1134212"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r>
              <a:rPr lang="nl-NL">
                <a:solidFill>
                  <a:srgbClr val="6C348B"/>
                </a:solidFill>
              </a:rPr>
              <a:t>Video</a:t>
            </a:r>
          </a:p>
        </p:txBody>
      </p:sp>
      <p:sp>
        <p:nvSpPr>
          <p:cNvPr id="4" name="Slide Number Placeholder 3">
            <a:extLst>
              <a:ext uri="{FF2B5EF4-FFF2-40B4-BE49-F238E27FC236}">
                <a16:creationId xmlns:a16="http://schemas.microsoft.com/office/drawing/2014/main" id="{DCF7B235-F2C7-9425-C3FB-2239993BFB1A}"/>
              </a:ext>
            </a:extLst>
          </p:cNvPr>
          <p:cNvSpPr>
            <a:spLocks noGrp="1"/>
          </p:cNvSpPr>
          <p:nvPr>
            <p:ph type="sldNum" sz="quarter" idx="11"/>
          </p:nvPr>
        </p:nvSpPr>
        <p:spPr>
          <a:xfrm>
            <a:off x="9448800"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142213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9BCD26C-3883-E805-F9B7-87DE0585035E}"/>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 Placeholder 3">
            <a:extLst>
              <a:ext uri="{FF2B5EF4-FFF2-40B4-BE49-F238E27FC236}">
                <a16:creationId xmlns:a16="http://schemas.microsoft.com/office/drawing/2014/main" id="{1DD2F73E-3C01-06AA-ED0C-B5C7CAB33FB9}"/>
              </a:ext>
            </a:extLst>
          </p:cNvPr>
          <p:cNvSpPr>
            <a:spLocks noGrp="1"/>
          </p:cNvSpPr>
          <p:nvPr>
            <p:ph type="body" sz="quarter" idx="10"/>
          </p:nvPr>
        </p:nvSpPr>
        <p:spPr>
          <a:xfrm>
            <a:off x="1110566" y="1559719"/>
            <a:ext cx="4344988" cy="3738562"/>
          </a:xfrm>
        </p:spPr>
        <p:txBody>
          <a:bodyPr anchor="ctr">
            <a:normAutofit/>
          </a:bodyPr>
          <a:lstStyle>
            <a:lvl1pPr marL="0" indent="0">
              <a:lnSpc>
                <a:spcPts val="2880"/>
              </a:lnSpc>
              <a:buNone/>
              <a:defRPr sz="2400"/>
            </a:lvl1pPr>
          </a:lstStyle>
          <a:p>
            <a:pPr lvl="0"/>
            <a:r>
              <a:rPr lang="en-GB"/>
              <a:t>Click to edit Master text styles</a:t>
            </a:r>
          </a:p>
        </p:txBody>
      </p:sp>
      <p:sp>
        <p:nvSpPr>
          <p:cNvPr id="8" name="TextBox 7">
            <a:extLst>
              <a:ext uri="{FF2B5EF4-FFF2-40B4-BE49-F238E27FC236}">
                <a16:creationId xmlns:a16="http://schemas.microsoft.com/office/drawing/2014/main" id="{B64D44C8-FD01-BE25-EC4D-73546D78C7FD}"/>
              </a:ext>
            </a:extLst>
          </p:cNvPr>
          <p:cNvSpPr txBox="1"/>
          <p:nvPr userDrawn="1"/>
        </p:nvSpPr>
        <p:spPr>
          <a:xfrm>
            <a:off x="5376757" y="363008"/>
            <a:ext cx="1438490"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none" lIns="216000" tIns="36000" rIns="216000" bIns="36000" rtlCol="0" anchor="ctr" anchorCtr="0">
            <a:spAutoFit/>
          </a:bodyPr>
          <a:lstStyle/>
          <a:p>
            <a:pPr algn="ctr"/>
            <a:r>
              <a:rPr lang="nl-NL">
                <a:solidFill>
                  <a:srgbClr val="6C348B"/>
                </a:solidFill>
              </a:rPr>
              <a:t>Luisteren</a:t>
            </a:r>
          </a:p>
        </p:txBody>
      </p:sp>
      <p:sp>
        <p:nvSpPr>
          <p:cNvPr id="2" name="Slide Number Placeholder 1">
            <a:extLst>
              <a:ext uri="{FF2B5EF4-FFF2-40B4-BE49-F238E27FC236}">
                <a16:creationId xmlns:a16="http://schemas.microsoft.com/office/drawing/2014/main" id="{7202069D-DEED-6D3E-CD6B-32E5004E83C0}"/>
              </a:ext>
            </a:extLst>
          </p:cNvPr>
          <p:cNvSpPr>
            <a:spLocks noGrp="1"/>
          </p:cNvSpPr>
          <p:nvPr>
            <p:ph type="sldNum" sz="quarter" idx="11"/>
          </p:nvPr>
        </p:nvSpPr>
        <p:spPr>
          <a:xfrm>
            <a:off x="9448800"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67282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2" name="Rectangle 1">
            <a:extLst>
              <a:ext uri="{FF2B5EF4-FFF2-40B4-BE49-F238E27FC236}">
                <a16:creationId xmlns:a16="http://schemas.microsoft.com/office/drawing/2014/main" id="{48E7A637-4654-89C3-4169-B5AC88B7DB94}"/>
              </a:ext>
            </a:extLst>
          </p:cNvPr>
          <p:cNvSpPr/>
          <p:nvPr userDrawn="1"/>
        </p:nvSpPr>
        <p:spPr>
          <a:xfrm>
            <a:off x="0" y="5943600"/>
            <a:ext cx="12191999" cy="632564"/>
          </a:xfrm>
          <a:prstGeom prst="rect">
            <a:avLst/>
          </a:prstGeom>
          <a:gradFill>
            <a:gsLst>
              <a:gs pos="10000">
                <a:srgbClr val="DE1824"/>
              </a:gs>
              <a:gs pos="88000">
                <a:srgbClr val="6C348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 Number Placeholder 5">
            <a:extLst>
              <a:ext uri="{FF2B5EF4-FFF2-40B4-BE49-F238E27FC236}">
                <a16:creationId xmlns:a16="http://schemas.microsoft.com/office/drawing/2014/main" id="{BE0D2915-6807-A613-3BA0-F2C4F24D6804}"/>
              </a:ext>
            </a:extLst>
          </p:cNvPr>
          <p:cNvSpPr>
            <a:spLocks noGrp="1"/>
          </p:cNvSpPr>
          <p:nvPr>
            <p:ph type="sldNum" sz="quarter" idx="10"/>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188666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10000">
              <a:srgbClr val="DE1824"/>
            </a:gs>
            <a:gs pos="88000">
              <a:srgbClr val="6C348B"/>
            </a:gs>
          </a:gsLst>
          <a:lin ang="0" scaled="1"/>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E1085D8-CC42-58F3-4766-E29B3994D159}"/>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5" name="Slide Number Placeholder 5">
            <a:extLst>
              <a:ext uri="{FF2B5EF4-FFF2-40B4-BE49-F238E27FC236}">
                <a16:creationId xmlns:a16="http://schemas.microsoft.com/office/drawing/2014/main" id="{FB6051D9-7242-5C5B-B4A1-9E819914ED27}"/>
              </a:ext>
            </a:extLst>
          </p:cNvPr>
          <p:cNvSpPr>
            <a:spLocks noGrp="1"/>
          </p:cNvSpPr>
          <p:nvPr>
            <p:ph type="sldNum" sz="quarter" idx="10"/>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185115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3E6EA23-AA3E-E9FC-17B2-978FD000F6D3}"/>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D59D7C1-1975-5FDC-77B1-FEC4EA903BA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6" name="Slide Number Placeholder 5">
            <a:extLst>
              <a:ext uri="{FF2B5EF4-FFF2-40B4-BE49-F238E27FC236}">
                <a16:creationId xmlns:a16="http://schemas.microsoft.com/office/drawing/2014/main" id="{C1128C80-DB46-F43E-9265-12B75C0E4A6D}"/>
              </a:ext>
            </a:extLst>
          </p:cNvPr>
          <p:cNvSpPr>
            <a:spLocks noGrp="1"/>
          </p:cNvSpPr>
          <p:nvPr>
            <p:ph type="sldNum" sz="quarter" idx="10"/>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41022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4652456-5C1E-C71A-BB71-92F01FD14A50}"/>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a:extLst>
              <a:ext uri="{FF2B5EF4-FFF2-40B4-BE49-F238E27FC236}">
                <a16:creationId xmlns:a16="http://schemas.microsoft.com/office/drawing/2014/main" id="{658F6301-8BA2-6EE0-9860-60006EF228F2}"/>
              </a:ext>
            </a:extLst>
          </p:cNvPr>
          <p:cNvSpPr txBox="1"/>
          <p:nvPr userDrawn="1"/>
        </p:nvSpPr>
        <p:spPr>
          <a:xfrm>
            <a:off x="1439117" y="2767280"/>
            <a:ext cx="9313764" cy="707886"/>
          </a:xfrm>
          <a:prstGeom prst="rect">
            <a:avLst/>
          </a:prstGeom>
          <a:noFill/>
        </p:spPr>
        <p:txBody>
          <a:bodyPr wrap="square" rtlCol="0">
            <a:spAutoFit/>
          </a:bodyPr>
          <a:lstStyle/>
          <a:p>
            <a:pPr algn="ctr"/>
            <a:endParaRPr lang="nl-NL" sz="4000"/>
          </a:p>
        </p:txBody>
      </p:sp>
      <p:sp>
        <p:nvSpPr>
          <p:cNvPr id="14" name="Title Placeholder 1">
            <a:extLst>
              <a:ext uri="{FF2B5EF4-FFF2-40B4-BE49-F238E27FC236}">
                <a16:creationId xmlns:a16="http://schemas.microsoft.com/office/drawing/2014/main" id="{043C6C82-035D-C36C-9BBB-3B7F79BD8636}"/>
              </a:ext>
            </a:extLst>
          </p:cNvPr>
          <p:cNvSpPr>
            <a:spLocks noGrp="1"/>
          </p:cNvSpPr>
          <p:nvPr>
            <p:ph type="title"/>
          </p:nvPr>
        </p:nvSpPr>
        <p:spPr>
          <a:xfrm>
            <a:off x="838199" y="1796259"/>
            <a:ext cx="10515600" cy="3265482"/>
          </a:xfrm>
          <a:prstGeom prst="rect">
            <a:avLst/>
          </a:prstGeom>
        </p:spPr>
        <p:txBody>
          <a:bodyPr vert="horz" lIns="91440" tIns="45720" rIns="91440" bIns="45720" rtlCol="0" anchor="ctr">
            <a:normAutofit/>
          </a:bodyPr>
          <a:lstStyle>
            <a:lvl1pPr algn="ctr">
              <a:defRPr sz="4000" b="1">
                <a:solidFill>
                  <a:srgbClr val="6C348B"/>
                </a:solidFill>
              </a:defRPr>
            </a:lvl1pPr>
          </a:lstStyle>
          <a:p>
            <a:r>
              <a:rPr lang="en-GB"/>
              <a:t>Click to edit Master title style</a:t>
            </a:r>
            <a:endParaRPr lang="nl-NL"/>
          </a:p>
        </p:txBody>
      </p:sp>
      <p:sp>
        <p:nvSpPr>
          <p:cNvPr id="2" name="TextBox 1">
            <a:extLst>
              <a:ext uri="{FF2B5EF4-FFF2-40B4-BE49-F238E27FC236}">
                <a16:creationId xmlns:a16="http://schemas.microsoft.com/office/drawing/2014/main" id="{0E78C1D8-B2FC-6310-032A-4CCB81310939}"/>
              </a:ext>
            </a:extLst>
          </p:cNvPr>
          <p:cNvSpPr txBox="1"/>
          <p:nvPr userDrawn="1"/>
        </p:nvSpPr>
        <p:spPr>
          <a:xfrm>
            <a:off x="5621978" y="363008"/>
            <a:ext cx="948042"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none" lIns="216000" tIns="36000" rIns="216000" bIns="36000" rtlCol="0" anchor="ctr" anchorCtr="0">
            <a:spAutoFit/>
          </a:bodyPr>
          <a:lstStyle/>
          <a:p>
            <a:pPr algn="ctr"/>
            <a:r>
              <a:rPr lang="nl-NL">
                <a:solidFill>
                  <a:srgbClr val="6C348B"/>
                </a:solidFill>
              </a:rPr>
              <a:t>Test</a:t>
            </a:r>
          </a:p>
        </p:txBody>
      </p:sp>
      <p:sp>
        <p:nvSpPr>
          <p:cNvPr id="4" name="Slide Number Placeholder 5">
            <a:extLst>
              <a:ext uri="{FF2B5EF4-FFF2-40B4-BE49-F238E27FC236}">
                <a16:creationId xmlns:a16="http://schemas.microsoft.com/office/drawing/2014/main" id="{6329F3B3-0EC9-89DA-C4AD-54984CFB220E}"/>
              </a:ext>
            </a:extLst>
          </p:cNvPr>
          <p:cNvSpPr>
            <a:spLocks noGrp="1"/>
          </p:cNvSpPr>
          <p:nvPr>
            <p:ph type="sldNum" sz="quarter" idx="10"/>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165324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9D7C1-1975-5FDC-77B1-FEC4EA903B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570819D0-0A53-B3AA-CB33-60513DFD3A78}"/>
              </a:ext>
            </a:extLst>
          </p:cNvPr>
          <p:cNvSpPr>
            <a:spLocks noGrp="1"/>
          </p:cNvSpPr>
          <p:nvPr>
            <p:ph type="pic" sz="quarter" idx="10"/>
          </p:nvPr>
        </p:nvSpPr>
        <p:spPr>
          <a:xfrm>
            <a:off x="1940716" y="1154906"/>
            <a:ext cx="8310563" cy="4548188"/>
          </a:xfrm>
          <a:blipFill>
            <a:blip r:embed="rId3"/>
            <a:stretch>
              <a:fillRect l="-3000" t="-5000" r="-3000" b="-6000"/>
            </a:stretch>
          </a:blipFill>
        </p:spPr>
        <p:txBody>
          <a:bodyPr/>
          <a:lstStyle/>
          <a:p>
            <a:endParaRPr lang="nl-NL"/>
          </a:p>
        </p:txBody>
      </p:sp>
      <p:sp>
        <p:nvSpPr>
          <p:cNvPr id="2" name="TextBox 1">
            <a:extLst>
              <a:ext uri="{FF2B5EF4-FFF2-40B4-BE49-F238E27FC236}">
                <a16:creationId xmlns:a16="http://schemas.microsoft.com/office/drawing/2014/main" id="{79936FFD-6038-784C-F5FB-EE5589C2A43F}"/>
              </a:ext>
            </a:extLst>
          </p:cNvPr>
          <p:cNvSpPr txBox="1"/>
          <p:nvPr userDrawn="1"/>
        </p:nvSpPr>
        <p:spPr>
          <a:xfrm>
            <a:off x="5528891" y="363008"/>
            <a:ext cx="1134212"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r>
              <a:rPr lang="nl-NL">
                <a:solidFill>
                  <a:srgbClr val="6C348B"/>
                </a:solidFill>
              </a:rPr>
              <a:t>Video</a:t>
            </a:r>
          </a:p>
        </p:txBody>
      </p:sp>
      <p:sp>
        <p:nvSpPr>
          <p:cNvPr id="5" name="Slide Number Placeholder 5">
            <a:extLst>
              <a:ext uri="{FF2B5EF4-FFF2-40B4-BE49-F238E27FC236}">
                <a16:creationId xmlns:a16="http://schemas.microsoft.com/office/drawing/2014/main" id="{829C99DE-6367-3E3D-D429-1579BE99B31D}"/>
              </a:ext>
            </a:extLst>
          </p:cNvPr>
          <p:cNvSpPr>
            <a:spLocks noGrp="1"/>
          </p:cNvSpPr>
          <p:nvPr>
            <p:ph type="sldNum" sz="quarter" idx="11"/>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174319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271D3A9-FF27-75D8-078A-79E778536DA9}"/>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 Placeholder 3">
            <a:extLst>
              <a:ext uri="{FF2B5EF4-FFF2-40B4-BE49-F238E27FC236}">
                <a16:creationId xmlns:a16="http://schemas.microsoft.com/office/drawing/2014/main" id="{1DD2F73E-3C01-06AA-ED0C-B5C7CAB33FB9}"/>
              </a:ext>
            </a:extLst>
          </p:cNvPr>
          <p:cNvSpPr>
            <a:spLocks noGrp="1"/>
          </p:cNvSpPr>
          <p:nvPr>
            <p:ph type="body" sz="quarter" idx="10"/>
          </p:nvPr>
        </p:nvSpPr>
        <p:spPr>
          <a:xfrm>
            <a:off x="1110566" y="1559719"/>
            <a:ext cx="4344988" cy="3738562"/>
          </a:xfrm>
        </p:spPr>
        <p:txBody>
          <a:bodyPr anchor="ctr">
            <a:normAutofit/>
          </a:bodyPr>
          <a:lstStyle>
            <a:lvl1pPr marL="0" indent="0">
              <a:lnSpc>
                <a:spcPts val="2880"/>
              </a:lnSpc>
              <a:buNone/>
              <a:defRPr sz="2400"/>
            </a:lvl1pPr>
          </a:lstStyle>
          <a:p>
            <a:pPr lvl="0"/>
            <a:r>
              <a:rPr lang="en-GB"/>
              <a:t>Click to edit Master text styles</a:t>
            </a:r>
          </a:p>
        </p:txBody>
      </p:sp>
      <p:sp>
        <p:nvSpPr>
          <p:cNvPr id="8" name="TextBox 7">
            <a:extLst>
              <a:ext uri="{FF2B5EF4-FFF2-40B4-BE49-F238E27FC236}">
                <a16:creationId xmlns:a16="http://schemas.microsoft.com/office/drawing/2014/main" id="{B64D44C8-FD01-BE25-EC4D-73546D78C7FD}"/>
              </a:ext>
            </a:extLst>
          </p:cNvPr>
          <p:cNvSpPr txBox="1"/>
          <p:nvPr userDrawn="1"/>
        </p:nvSpPr>
        <p:spPr>
          <a:xfrm>
            <a:off x="5376757" y="363008"/>
            <a:ext cx="1438490"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none" lIns="216000" tIns="36000" rIns="216000" bIns="36000" rtlCol="0" anchor="ctr" anchorCtr="0">
            <a:spAutoFit/>
          </a:bodyPr>
          <a:lstStyle/>
          <a:p>
            <a:pPr algn="ctr"/>
            <a:r>
              <a:rPr lang="nl-NL">
                <a:solidFill>
                  <a:srgbClr val="6C348B"/>
                </a:solidFill>
              </a:rPr>
              <a:t>Luisteren</a:t>
            </a:r>
          </a:p>
        </p:txBody>
      </p:sp>
      <p:sp>
        <p:nvSpPr>
          <p:cNvPr id="5" name="Slide Number Placeholder 5">
            <a:extLst>
              <a:ext uri="{FF2B5EF4-FFF2-40B4-BE49-F238E27FC236}">
                <a16:creationId xmlns:a16="http://schemas.microsoft.com/office/drawing/2014/main" id="{B48FA3E2-BCA3-CA0C-4088-F1A5740FD7D4}"/>
              </a:ext>
            </a:extLst>
          </p:cNvPr>
          <p:cNvSpPr>
            <a:spLocks noGrp="1"/>
          </p:cNvSpPr>
          <p:nvPr>
            <p:ph type="sldNum" sz="quarter" idx="11"/>
          </p:nvPr>
        </p:nvSpPr>
        <p:spPr>
          <a:xfrm>
            <a:off x="9448799"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405860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9D7C1-1975-5FDC-77B1-FEC4EA903B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2" name="Rectangle 1">
            <a:extLst>
              <a:ext uri="{FF2B5EF4-FFF2-40B4-BE49-F238E27FC236}">
                <a16:creationId xmlns:a16="http://schemas.microsoft.com/office/drawing/2014/main" id="{48E7A637-4654-89C3-4169-B5AC88B7DB94}"/>
              </a:ext>
            </a:extLst>
          </p:cNvPr>
          <p:cNvSpPr/>
          <p:nvPr userDrawn="1"/>
        </p:nvSpPr>
        <p:spPr>
          <a:xfrm>
            <a:off x="0" y="5943600"/>
            <a:ext cx="12191999" cy="632564"/>
          </a:xfrm>
          <a:prstGeom prst="rect">
            <a:avLst/>
          </a:prstGeom>
          <a:gradFill>
            <a:gsLst>
              <a:gs pos="10000">
                <a:srgbClr val="DE1824"/>
              </a:gs>
              <a:gs pos="88000">
                <a:srgbClr val="6C348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a:extLst>
              <a:ext uri="{FF2B5EF4-FFF2-40B4-BE49-F238E27FC236}">
                <a16:creationId xmlns:a16="http://schemas.microsoft.com/office/drawing/2014/main" id="{82F5F3DE-559D-37F0-C1D0-AB2394DD70BF}"/>
              </a:ext>
            </a:extLst>
          </p:cNvPr>
          <p:cNvSpPr>
            <a:spLocks noGrp="1"/>
          </p:cNvSpPr>
          <p:nvPr>
            <p:ph type="sldNum" sz="quarter" idx="10"/>
          </p:nvPr>
        </p:nvSpPr>
        <p:spPr>
          <a:xfrm>
            <a:off x="9448800" y="6492875"/>
            <a:ext cx="2743200" cy="365125"/>
          </a:xfrm>
          <a:prstGeom prst="rect">
            <a:avLst/>
          </a:prstGeom>
        </p:spPr>
        <p:txBody>
          <a:bodyPr/>
          <a:lstStyle/>
          <a:p>
            <a:fld id="{26DA8216-EE17-EC4E-A680-5E5F81E098C2}" type="slidenum">
              <a:rPr lang="nl-NL" smtClean="0"/>
              <a:pPr/>
              <a:t>‹nr.›</a:t>
            </a:fld>
            <a:endParaRPr lang="nl-NL"/>
          </a:p>
        </p:txBody>
      </p:sp>
      <p:sp>
        <p:nvSpPr>
          <p:cNvPr id="7" name="Rectangle 6">
            <a:extLst>
              <a:ext uri="{FF2B5EF4-FFF2-40B4-BE49-F238E27FC236}">
                <a16:creationId xmlns:a16="http://schemas.microsoft.com/office/drawing/2014/main" id="{7CC206EA-2FE7-081F-FBE2-440B694638B1}"/>
              </a:ext>
            </a:extLst>
          </p:cNvPr>
          <p:cNvSpPr/>
          <p:nvPr userDrawn="1"/>
        </p:nvSpPr>
        <p:spPr>
          <a:xfrm>
            <a:off x="1365337" y="5943600"/>
            <a:ext cx="1714362" cy="632564"/>
          </a:xfrm>
          <a:prstGeom prst="rect">
            <a:avLst/>
          </a:prstGeom>
          <a:solidFill>
            <a:schemeClr val="bg1">
              <a:alpha val="1075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5318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515B0CF-DA23-2D9D-367D-282EE29A67E8}"/>
              </a:ext>
            </a:extLst>
          </p:cNvPr>
          <p:cNvSpPr/>
          <p:nvPr userDrawn="1"/>
        </p:nvSpPr>
        <p:spPr>
          <a:xfrm>
            <a:off x="398584" y="621322"/>
            <a:ext cx="11394832" cy="5937739"/>
          </a:xfrm>
          <a:prstGeom prst="roundRect">
            <a:avLst>
              <a:gd name="adj" fmla="val 5152"/>
            </a:avLst>
          </a:prstGeom>
          <a:blipFill dpi="0" rotWithShape="1">
            <a:blip r:embed="rId2"/>
            <a:srcRect/>
            <a:stretch>
              <a:fillRect l="-3000" t="-5000" r="-3000" b="-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le Placeholder 1">
            <a:extLst>
              <a:ext uri="{FF2B5EF4-FFF2-40B4-BE49-F238E27FC236}">
                <a16:creationId xmlns:a16="http://schemas.microsoft.com/office/drawing/2014/main" id="{33FA6573-2AD8-E796-012F-98874140E116}"/>
              </a:ext>
            </a:extLst>
          </p:cNvPr>
          <p:cNvSpPr>
            <a:spLocks noGrp="1"/>
          </p:cNvSpPr>
          <p:nvPr>
            <p:ph type="title"/>
          </p:nvPr>
        </p:nvSpPr>
        <p:spPr>
          <a:xfrm>
            <a:off x="838199" y="1828801"/>
            <a:ext cx="10515600" cy="3265482"/>
          </a:xfrm>
          <a:prstGeom prst="rect">
            <a:avLst/>
          </a:prstGeom>
        </p:spPr>
        <p:txBody>
          <a:bodyPr vert="horz" lIns="91440" tIns="45720" rIns="91440" bIns="45720" rtlCol="0" anchor="ctr">
            <a:normAutofit/>
          </a:bodyPr>
          <a:lstStyle>
            <a:lvl1pPr algn="ctr">
              <a:defRPr sz="4800" b="1" i="0">
                <a:solidFill>
                  <a:srgbClr val="6C348B"/>
                </a:solidFill>
                <a:latin typeface="Calibri" panose="020F0502020204030204" pitchFamily="34" charset="0"/>
                <a:cs typeface="Calibri" panose="020F0502020204030204" pitchFamily="34" charset="0"/>
              </a:defRPr>
            </a:lvl1pPr>
          </a:lstStyle>
          <a:p>
            <a:r>
              <a:rPr lang="en-GB"/>
              <a:t>Click to edit Master title style</a:t>
            </a:r>
            <a:endParaRPr lang="nl-NL"/>
          </a:p>
        </p:txBody>
      </p:sp>
      <p:sp>
        <p:nvSpPr>
          <p:cNvPr id="6" name="Slide Number Placeholder 5">
            <a:extLst>
              <a:ext uri="{FF2B5EF4-FFF2-40B4-BE49-F238E27FC236}">
                <a16:creationId xmlns:a16="http://schemas.microsoft.com/office/drawing/2014/main" id="{4B8B6B20-40B1-E09F-FDE8-FE8A3B63F389}"/>
              </a:ext>
            </a:extLst>
          </p:cNvPr>
          <p:cNvSpPr>
            <a:spLocks noGrp="1"/>
          </p:cNvSpPr>
          <p:nvPr>
            <p:ph type="sldNum" sz="quarter" idx="10"/>
          </p:nvPr>
        </p:nvSpPr>
        <p:spPr>
          <a:xfrm>
            <a:off x="9448800" y="6492875"/>
            <a:ext cx="2743200" cy="365125"/>
          </a:xfrm>
          <a:prstGeom prst="rect">
            <a:avLst/>
          </a:prstGeom>
        </p:spPr>
        <p:txBody>
          <a:bodyPr/>
          <a:lstStyle/>
          <a:p>
            <a:fld id="{26DA8216-EE17-EC4E-A680-5E5F81E098C2}" type="slidenum">
              <a:rPr lang="nl-NL" smtClean="0"/>
              <a:pPr/>
              <a:t>‹nr.›</a:t>
            </a:fld>
            <a:endParaRPr lang="nl-NL"/>
          </a:p>
        </p:txBody>
      </p:sp>
    </p:spTree>
    <p:extLst>
      <p:ext uri="{BB962C8B-B14F-4D97-AF65-F5344CB8AC3E}">
        <p14:creationId xmlns:p14="http://schemas.microsoft.com/office/powerpoint/2010/main" val="40810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DE1824"/>
            </a:gs>
            <a:gs pos="88000">
              <a:srgbClr val="6C348B"/>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012C0-FC7F-E3DF-A8E4-E30814510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8208898F-B879-019E-7520-D57098FC2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Box 4">
            <a:extLst>
              <a:ext uri="{FF2B5EF4-FFF2-40B4-BE49-F238E27FC236}">
                <a16:creationId xmlns:a16="http://schemas.microsoft.com/office/drawing/2014/main" id="{66983FD6-25D5-5BF1-7F2D-5DC5827B353A}"/>
              </a:ext>
            </a:extLst>
          </p:cNvPr>
          <p:cNvSpPr txBox="1"/>
          <p:nvPr userDrawn="1"/>
        </p:nvSpPr>
        <p:spPr>
          <a:xfrm>
            <a:off x="6095999" y="165706"/>
            <a:ext cx="5622979" cy="369332"/>
          </a:xfrm>
          <a:prstGeom prst="rect">
            <a:avLst/>
          </a:prstGeom>
          <a:noFill/>
        </p:spPr>
        <p:txBody>
          <a:bodyPr wrap="square">
            <a:spAutoFit/>
          </a:bodyPr>
          <a:lstStyle/>
          <a:p>
            <a:pPr algn="r"/>
            <a:r>
              <a:rPr lang="nl-NL">
                <a:solidFill>
                  <a:schemeClr val="bg1"/>
                </a:solidFill>
              </a:rPr>
              <a:t>Deel 1: </a:t>
            </a:r>
            <a:r>
              <a:rPr lang="nl-NL" b="1">
                <a:solidFill>
                  <a:schemeClr val="bg1"/>
                </a:solidFill>
              </a:rPr>
              <a:t>Hoopvol Visioen</a:t>
            </a:r>
            <a:r>
              <a:rPr lang="nl-NL">
                <a:solidFill>
                  <a:schemeClr val="bg1"/>
                </a:solidFill>
              </a:rPr>
              <a:t> </a:t>
            </a:r>
          </a:p>
        </p:txBody>
      </p:sp>
      <p:sp>
        <p:nvSpPr>
          <p:cNvPr id="7" name="Slide Number Placeholder 6">
            <a:extLst>
              <a:ext uri="{FF2B5EF4-FFF2-40B4-BE49-F238E27FC236}">
                <a16:creationId xmlns:a16="http://schemas.microsoft.com/office/drawing/2014/main" id="{385B3F96-E6EE-464B-15E7-F9E03B197115}"/>
              </a:ext>
            </a:extLst>
          </p:cNvPr>
          <p:cNvSpPr>
            <a:spLocks noGrp="1"/>
          </p:cNvSpPr>
          <p:nvPr>
            <p:ph type="sldNum" sz="quarter" idx="4"/>
          </p:nvPr>
        </p:nvSpPr>
        <p:spPr>
          <a:xfrm>
            <a:off x="9448800" y="6509731"/>
            <a:ext cx="2743200" cy="365125"/>
          </a:xfrm>
          <a:prstGeom prst="rect">
            <a:avLst/>
          </a:prstGeom>
        </p:spPr>
        <p:txBody>
          <a:bodyPr vert="horz" lIns="91440" tIns="45720" rIns="91440" bIns="45720" rtlCol="0" anchor="ctr"/>
          <a:lstStyle>
            <a:lvl1pPr algn="r">
              <a:defRPr sz="1200">
                <a:solidFill>
                  <a:schemeClr val="bg1"/>
                </a:solidFill>
              </a:defRPr>
            </a:lvl1pPr>
          </a:lstStyle>
          <a:p>
            <a:fld id="{DFAA6D2C-3A36-E84D-8FB5-66D52B8CBEF9}" type="slidenum">
              <a:rPr lang="nl-NL" smtClean="0"/>
              <a:pPr/>
              <a:t>‹nr.›</a:t>
            </a:fld>
            <a:endParaRPr lang="nl-NL"/>
          </a:p>
        </p:txBody>
      </p:sp>
      <p:pic>
        <p:nvPicPr>
          <p:cNvPr id="6" name="Picture 5">
            <a:extLst>
              <a:ext uri="{FF2B5EF4-FFF2-40B4-BE49-F238E27FC236}">
                <a16:creationId xmlns:a16="http://schemas.microsoft.com/office/drawing/2014/main" id="{8C7BCCFD-806B-974B-4C92-8B87975848FF}"/>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527838" y="165706"/>
            <a:ext cx="1823476" cy="417942"/>
          </a:xfrm>
          <a:prstGeom prst="rect">
            <a:avLst/>
          </a:prstGeom>
        </p:spPr>
      </p:pic>
    </p:spTree>
    <p:extLst>
      <p:ext uri="{BB962C8B-B14F-4D97-AF65-F5344CB8AC3E}">
        <p14:creationId xmlns:p14="http://schemas.microsoft.com/office/powerpoint/2010/main" val="3214092275"/>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53" r:id="rId3"/>
    <p:sldLayoutId id="2147483654" r:id="rId4"/>
    <p:sldLayoutId id="2147483649" r:id="rId5"/>
    <p:sldLayoutId id="2147483651" r:id="rId6"/>
    <p:sldLayoutId id="214748365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
              <a:srgbClr val="DE1824"/>
            </a:gs>
            <a:gs pos="88000">
              <a:srgbClr val="6C348B"/>
            </a:gs>
          </a:gsLst>
          <a:lin ang="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012C0-FC7F-E3DF-A8E4-E30814510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8208898F-B879-019E-7520-D57098FC2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8" name="Slide Number Placeholder 6">
            <a:extLst>
              <a:ext uri="{FF2B5EF4-FFF2-40B4-BE49-F238E27FC236}">
                <a16:creationId xmlns:a16="http://schemas.microsoft.com/office/drawing/2014/main" id="{95C8A676-B89D-A6E5-E3CF-93033F9CC200}"/>
              </a:ext>
            </a:extLst>
          </p:cNvPr>
          <p:cNvSpPr txBox="1">
            <a:spLocks/>
          </p:cNvSpPr>
          <p:nvPr userDrawn="1"/>
        </p:nvSpPr>
        <p:spPr>
          <a:xfrm>
            <a:off x="8907488" y="6356350"/>
            <a:ext cx="2743200" cy="365125"/>
          </a:xfrm>
          <a:prstGeom prst="rect">
            <a:avLst/>
          </a:prstGeom>
        </p:spPr>
        <p:txBody>
          <a:bodyPr vert="horz" lIns="91440" tIns="45720" rIns="91440" bIns="45720" rtlCol="0" anchor="ctr"/>
          <a:lstStyle>
            <a:defPPr>
              <a:defRPr lang="en-NL"/>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AA6D2C-3A36-E84D-8FB5-66D52B8CBEF9}" type="slidenum">
              <a:rPr lang="nl-NL" smtClean="0">
                <a:solidFill>
                  <a:srgbClr val="6C348B"/>
                </a:solidFill>
              </a:rPr>
              <a:pPr/>
              <a:t>‹nr.›</a:t>
            </a:fld>
            <a:endParaRPr lang="nl-NL">
              <a:solidFill>
                <a:srgbClr val="6C348B"/>
              </a:solidFill>
            </a:endParaRPr>
          </a:p>
        </p:txBody>
      </p:sp>
      <p:sp>
        <p:nvSpPr>
          <p:cNvPr id="4" name="Slide Number Placeholder 6">
            <a:extLst>
              <a:ext uri="{FF2B5EF4-FFF2-40B4-BE49-F238E27FC236}">
                <a16:creationId xmlns:a16="http://schemas.microsoft.com/office/drawing/2014/main" id="{2CC8377A-14C1-5938-1200-01AE9F9D75B2}"/>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DFAA6D2C-3A36-E84D-8FB5-66D52B8CBEF9}" type="slidenum">
              <a:rPr lang="nl-NL" smtClean="0"/>
              <a:pPr/>
              <a:t>‹nr.›</a:t>
            </a:fld>
            <a:endParaRPr lang="nl-NL"/>
          </a:p>
        </p:txBody>
      </p:sp>
    </p:spTree>
    <p:extLst>
      <p:ext uri="{BB962C8B-B14F-4D97-AF65-F5344CB8AC3E}">
        <p14:creationId xmlns:p14="http://schemas.microsoft.com/office/powerpoint/2010/main" val="14124873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OzZOIqrO-oA?feature=oembed"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hyperlink" Target="http://www.allecijfers.n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652U8fiCoNo?feature=oembed" TargetMode="Externa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customXml" Target="../ink/ink19.xml"/><Relationship Id="rId12"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customXml" Target="../ink/ink21.xml"/><Relationship Id="rId5" Type="http://schemas.openxmlformats.org/officeDocument/2006/relationships/customXml" Target="../ink/ink18.xml"/><Relationship Id="rId10" Type="http://schemas.openxmlformats.org/officeDocument/2006/relationships/image" Target="../media/image31.png"/><Relationship Id="rId4" Type="http://schemas.openxmlformats.org/officeDocument/2006/relationships/image" Target="../media/image22.png"/><Relationship Id="rId9" Type="http://schemas.openxmlformats.org/officeDocument/2006/relationships/customXml" Target="../ink/ink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qvKDCP5-x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XqvKDCP5-xE?feature=oembed" TargetMode="Externa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hM6h9GfDd90?feature=oembed" TargetMode="Externa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png"/><Relationship Id="rId18" Type="http://schemas.openxmlformats.org/officeDocument/2006/relationships/customXml" Target="../ink/ink8.xml"/><Relationship Id="rId3" Type="http://schemas.openxmlformats.org/officeDocument/2006/relationships/customXml" Target="../ink/ink1.xml"/><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customXml" Target="../ink/ink5.xml"/><Relationship Id="rId17" Type="http://schemas.openxmlformats.org/officeDocument/2006/relationships/image" Target="../media/image14.png"/><Relationship Id="rId2" Type="http://schemas.openxmlformats.org/officeDocument/2006/relationships/image" Target="../media/image7.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4.xml"/><Relationship Id="rId19"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customXml" Target="../ink/ink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7.sv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customXml" Target="../ink/ink11.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customXml" Target="../ink/ink15.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
              <a:srgbClr val="DE1824"/>
            </a:gs>
            <a:gs pos="70000">
              <a:srgbClr val="6C348B"/>
            </a:gs>
          </a:gsLst>
          <a:lin ang="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37D09C-9579-A409-9127-4A8825AB81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0787"/>
          <a:stretch/>
        </p:blipFill>
        <p:spPr bwMode="auto">
          <a:xfrm>
            <a:off x="6257730" y="0"/>
            <a:ext cx="6096001" cy="6866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9A69AC-ABDD-695A-88DE-657EE6E9DE0E}"/>
              </a:ext>
            </a:extLst>
          </p:cNvPr>
          <p:cNvSpPr>
            <a:spLocks noGrp="1"/>
          </p:cNvSpPr>
          <p:nvPr>
            <p:ph type="title"/>
          </p:nvPr>
        </p:nvSpPr>
        <p:spPr>
          <a:xfrm>
            <a:off x="676471" y="1523127"/>
            <a:ext cx="10515600" cy="3265482"/>
          </a:xfrm>
        </p:spPr>
        <p:txBody>
          <a:bodyPr>
            <a:normAutofit/>
          </a:bodyPr>
          <a:lstStyle/>
          <a:p>
            <a:pPr algn="l"/>
            <a:r>
              <a:rPr lang="nl-NL" sz="8000" dirty="0">
                <a:solidFill>
                  <a:schemeClr val="bg1"/>
                </a:solidFill>
              </a:rPr>
              <a:t>Meer kleur</a:t>
            </a:r>
            <a:br>
              <a:rPr lang="nl-NL" sz="8000" dirty="0">
                <a:solidFill>
                  <a:schemeClr val="bg1"/>
                </a:solidFill>
              </a:rPr>
            </a:br>
            <a:r>
              <a:rPr lang="nl-NL" sz="8000" dirty="0">
                <a:solidFill>
                  <a:schemeClr val="bg1"/>
                </a:solidFill>
              </a:rPr>
              <a:t>in </a:t>
            </a:r>
            <a:r>
              <a:rPr lang="nl-NL" sz="8000">
                <a:solidFill>
                  <a:schemeClr val="bg1"/>
                </a:solidFill>
              </a:rPr>
              <a:t>de kerk</a:t>
            </a:r>
            <a:endParaRPr lang="nl-NL" sz="8000" dirty="0">
              <a:solidFill>
                <a:schemeClr val="bg1"/>
              </a:solidFill>
            </a:endParaRPr>
          </a:p>
        </p:txBody>
      </p:sp>
      <p:pic>
        <p:nvPicPr>
          <p:cNvPr id="10" name="Picture 9">
            <a:extLst>
              <a:ext uri="{FF2B5EF4-FFF2-40B4-BE49-F238E27FC236}">
                <a16:creationId xmlns:a16="http://schemas.microsoft.com/office/drawing/2014/main" id="{579CE90E-6EDD-679D-1F7E-2EF2D454A8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6984" y="4441702"/>
            <a:ext cx="3027098" cy="693814"/>
          </a:xfrm>
          <a:prstGeom prst="rect">
            <a:avLst/>
          </a:prstGeom>
        </p:spPr>
      </p:pic>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341297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8C0314B9-F422-FE00-7F79-3C2E8119BEBA}"/>
              </a:ext>
            </a:extLst>
          </p:cNvPr>
          <p:cNvSpPr/>
          <p:nvPr/>
        </p:nvSpPr>
        <p:spPr>
          <a:xfrm>
            <a:off x="2308194" y="3577701"/>
            <a:ext cx="6826928" cy="2831977"/>
          </a:xfrm>
          <a:prstGeom prst="roundRect">
            <a:avLst>
              <a:gd name="adj" fmla="val 56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
        <p:nvSpPr>
          <p:cNvPr id="4" name="Titel 3">
            <a:extLst>
              <a:ext uri="{FF2B5EF4-FFF2-40B4-BE49-F238E27FC236}">
                <a16:creationId xmlns:a16="http://schemas.microsoft.com/office/drawing/2014/main" id="{ACE444B9-66C4-3669-1BA4-A55029A72ADA}"/>
              </a:ext>
            </a:extLst>
          </p:cNvPr>
          <p:cNvSpPr>
            <a:spLocks noGrp="1"/>
          </p:cNvSpPr>
          <p:nvPr>
            <p:ph type="title"/>
          </p:nvPr>
        </p:nvSpPr>
        <p:spPr>
          <a:xfrm>
            <a:off x="838200" y="664745"/>
            <a:ext cx="10515600" cy="5528509"/>
          </a:xfrm>
        </p:spPr>
        <p:txBody>
          <a:bodyPr anchor="t">
            <a:normAutofit fontScale="90000"/>
          </a:bodyPr>
          <a:lstStyle/>
          <a:p>
            <a:pPr algn="l">
              <a:lnSpc>
                <a:spcPct val="150000"/>
              </a:lnSpc>
            </a:pPr>
            <a:r>
              <a:rPr lang="nl-NL">
                <a:solidFill>
                  <a:schemeClr val="bg1"/>
                </a:solidFill>
              </a:rPr>
              <a:t>Les 1: 	Een hoopvolle toekomst</a:t>
            </a:r>
            <a:br>
              <a:rPr lang="nl-NL">
                <a:solidFill>
                  <a:schemeClr val="bg1"/>
                </a:solidFill>
              </a:rPr>
            </a:br>
            <a:r>
              <a:rPr lang="nl-NL">
                <a:solidFill>
                  <a:schemeClr val="bg1"/>
                </a:solidFill>
              </a:rPr>
              <a:t>		</a:t>
            </a: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deze les kan je uitleggen waarom groeien in intercultureel 				samenleven als kerk zo belangrijk is</a:t>
            </a:r>
            <a:r>
              <a:rPr lang="en-NL" sz="2400">
                <a:solidFill>
                  <a:schemeClr val="bg1"/>
                </a:solidFill>
                <a:effectLst/>
              </a:rPr>
              <a:t> </a:t>
            </a:r>
            <a:br>
              <a:rPr lang="nl-NL" sz="2400">
                <a:solidFill>
                  <a:schemeClr val="bg1"/>
                </a:solidFill>
              </a:rPr>
            </a:br>
            <a:br>
              <a:rPr lang="nl-NL" sz="2400">
                <a:solidFill>
                  <a:schemeClr val="bg1"/>
                </a:solidFill>
              </a:rPr>
            </a:br>
            <a:r>
              <a:rPr lang="nl-NL" sz="2400"/>
              <a:t>	</a:t>
            </a:r>
            <a:r>
              <a:rPr lang="nl-NL" sz="2400">
                <a:solidFill>
                  <a:srgbClr val="6C348B">
                    <a:alpha val="45000"/>
                  </a:srgbClr>
                </a:solidFill>
              </a:rPr>
              <a:t>	1.1	Ontdek het grotere plaatje</a:t>
            </a:r>
            <a:br>
              <a:rPr lang="nl-NL" sz="2400"/>
            </a:br>
            <a:r>
              <a:rPr lang="nl-NL" sz="2400"/>
              <a:t>		1.2	Test je kennis</a:t>
            </a:r>
            <a:br>
              <a:rPr lang="nl-NL" sz="2400"/>
            </a:br>
            <a:r>
              <a:rPr lang="nl-NL" sz="2400">
                <a:solidFill>
                  <a:srgbClr val="6C348B">
                    <a:alpha val="45000"/>
                  </a:srgbClr>
                </a:solidFill>
              </a:rPr>
              <a:t>		1.3 	Schets je persoonlijke ontwikkeling</a:t>
            </a:r>
            <a:br>
              <a:rPr lang="nl-NL" sz="2400">
                <a:solidFill>
                  <a:srgbClr val="6C348B">
                    <a:alpha val="45000"/>
                  </a:srgbClr>
                </a:solidFill>
              </a:rPr>
            </a:br>
            <a:r>
              <a:rPr lang="nl-NL" sz="2400">
                <a:solidFill>
                  <a:srgbClr val="6C348B">
                    <a:alpha val="45000"/>
                  </a:srgbClr>
                </a:solidFill>
              </a:rPr>
              <a:t>		1.4	Open de bijbel</a:t>
            </a:r>
            <a:br>
              <a:rPr lang="nl-NL" sz="2400">
                <a:solidFill>
                  <a:srgbClr val="6C348B">
                    <a:alpha val="45000"/>
                  </a:srgbClr>
                </a:solidFill>
              </a:rPr>
            </a:br>
            <a:r>
              <a:rPr lang="nl-NL" sz="2400">
                <a:solidFill>
                  <a:srgbClr val="6C348B">
                    <a:alpha val="45000"/>
                  </a:srgbClr>
                </a:solidFill>
              </a:rPr>
              <a:t>		1.5	Sluit hoopvol af	</a:t>
            </a:r>
            <a:r>
              <a:rPr lang="nl-NL" sz="2400">
                <a:solidFill>
                  <a:schemeClr val="bg1"/>
                </a:solidFill>
              </a:rPr>
              <a:t>	</a:t>
            </a:r>
          </a:p>
        </p:txBody>
      </p:sp>
      <p:cxnSp>
        <p:nvCxnSpPr>
          <p:cNvPr id="5" name="Verbindingslijn: gebogen 4">
            <a:extLst>
              <a:ext uri="{FF2B5EF4-FFF2-40B4-BE49-F238E27FC236}">
                <a16:creationId xmlns:a16="http://schemas.microsoft.com/office/drawing/2014/main" id="{6F943FCE-AF30-DCBE-F3F5-01AAEB4C7E9C}"/>
              </a:ext>
            </a:extLst>
          </p:cNvPr>
          <p:cNvCxnSpPr>
            <a:cxnSpLocks/>
          </p:cNvCxnSpPr>
          <p:nvPr/>
        </p:nvCxnSpPr>
        <p:spPr>
          <a:xfrm rot="16200000" flipH="1">
            <a:off x="138903" y="2941647"/>
            <a:ext cx="3480051" cy="881491"/>
          </a:xfrm>
          <a:prstGeom prst="bentConnector3">
            <a:avLst>
              <a:gd name="adj1" fmla="val 9898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0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1" y="3244334"/>
            <a:ext cx="6096000" cy="1949573"/>
          </a:xfrm>
          <a:prstGeom prst="rect">
            <a:avLst/>
          </a:prstGeom>
          <a:noFill/>
        </p:spPr>
        <p:txBody>
          <a:bodyPr wrap="square">
            <a:spAutoFit/>
          </a:bodyPr>
          <a:lstStyle/>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13%</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27%</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55%</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74%</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1" y="1796259"/>
            <a:ext cx="8795656" cy="1295284"/>
          </a:xfrm>
        </p:spPr>
        <p:txBody>
          <a:bodyPr>
            <a:normAutofit/>
          </a:bodyPr>
          <a:lstStyle/>
          <a:p>
            <a:pPr algn="l"/>
            <a:r>
              <a:rPr lang="nl-NL" sz="3600">
                <a:latin typeface="+mn-lt"/>
              </a:rPr>
              <a:t>Welk percentage van de Nederlandse bevolking heeft een migratieachtergrond?</a:t>
            </a:r>
          </a:p>
        </p:txBody>
      </p:sp>
      <p:sp>
        <p:nvSpPr>
          <p:cNvPr id="7" name="Slide Number Placeholder 6">
            <a:extLst>
              <a:ext uri="{FF2B5EF4-FFF2-40B4-BE49-F238E27FC236}">
                <a16:creationId xmlns:a16="http://schemas.microsoft.com/office/drawing/2014/main" id="{728D13C1-0BD2-6945-5415-237DF7F39A1B}"/>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11</a:t>
            </a:fld>
            <a:endParaRPr lang="nl-NL"/>
          </a:p>
        </p:txBody>
      </p:sp>
    </p:spTree>
    <p:extLst>
      <p:ext uri="{BB962C8B-B14F-4D97-AF65-F5344CB8AC3E}">
        <p14:creationId xmlns:p14="http://schemas.microsoft.com/office/powerpoint/2010/main" val="115557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1" y="3244334"/>
            <a:ext cx="6096000" cy="1949573"/>
          </a:xfrm>
          <a:prstGeom prst="rect">
            <a:avLst/>
          </a:prstGeom>
          <a:noFill/>
        </p:spPr>
        <p:txBody>
          <a:bodyPr wrap="square">
            <a:spAutoFit/>
          </a:bodyPr>
          <a:lstStyle/>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13%</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mj-lt"/>
              <a:buAutoNum type="alphaLcPeriod"/>
            </a:pPr>
            <a:r>
              <a:rPr lang="nl-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27%</a:t>
            </a:r>
            <a:endParaRPr lang="en-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55%</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6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74%</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1" y="1796259"/>
            <a:ext cx="8795656" cy="1295284"/>
          </a:xfrm>
        </p:spPr>
        <p:txBody>
          <a:bodyPr>
            <a:normAutofit/>
          </a:bodyPr>
          <a:lstStyle/>
          <a:p>
            <a:pPr algn="l"/>
            <a:r>
              <a:rPr lang="nl-NL" sz="3600">
                <a:latin typeface="+mn-lt"/>
              </a:rPr>
              <a:t>Welk percentage van de Nederlandse bevolking heeft een migratieachtergrond?</a:t>
            </a:r>
          </a:p>
        </p:txBody>
      </p:sp>
      <p:sp>
        <p:nvSpPr>
          <p:cNvPr id="3" name="Slide Number Placeholder 2">
            <a:extLst>
              <a:ext uri="{FF2B5EF4-FFF2-40B4-BE49-F238E27FC236}">
                <a16:creationId xmlns:a16="http://schemas.microsoft.com/office/drawing/2014/main" id="{76AB57C5-B38E-6B26-1FBB-294C263999E2}"/>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12</a:t>
            </a:fld>
            <a:endParaRPr lang="nl-NL"/>
          </a:p>
        </p:txBody>
      </p:sp>
    </p:spTree>
    <p:extLst>
      <p:ext uri="{BB962C8B-B14F-4D97-AF65-F5344CB8AC3E}">
        <p14:creationId xmlns:p14="http://schemas.microsoft.com/office/powerpoint/2010/main" val="126017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1" y="2545745"/>
            <a:ext cx="8795656" cy="3354765"/>
          </a:xfrm>
          <a:prstGeom prst="rect">
            <a:avLst/>
          </a:prstGeom>
          <a:noFill/>
        </p:spPr>
        <p:txBody>
          <a:bodyPr wrap="square">
            <a:spAutoFit/>
          </a:bodyPr>
          <a:lstStyle/>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Er zijn daar in verhouding minder mensen met een migratieachtergrond dan in de rest van het land.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Het aantal mensen met een migratieachtergrond is daar vergelijkbaar met de rest van Nederland.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Iets meer dan de helft van de inwoners van deze steden heeft een migratieachtergrond.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In deze steden heeft meer dan 75% van de inwoners een migratieachtergrond.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1" y="1250461"/>
            <a:ext cx="8795656" cy="1295284"/>
          </a:xfrm>
        </p:spPr>
        <p:txBody>
          <a:bodyPr>
            <a:normAutofit/>
          </a:bodyPr>
          <a:lstStyle/>
          <a:p>
            <a:pPr algn="l"/>
            <a:r>
              <a:rPr lang="nl-NL">
                <a:latin typeface="+mn-lt"/>
              </a:rPr>
              <a:t>Hoe divers zijn Amsterdam, Rotterdam en Den Haag?</a:t>
            </a:r>
          </a:p>
        </p:txBody>
      </p:sp>
      <p:sp>
        <p:nvSpPr>
          <p:cNvPr id="3" name="Slide Number Placeholder 2">
            <a:extLst>
              <a:ext uri="{FF2B5EF4-FFF2-40B4-BE49-F238E27FC236}">
                <a16:creationId xmlns:a16="http://schemas.microsoft.com/office/drawing/2014/main" id="{33B1B135-DB00-3760-0A0C-7CB84DB4ABB9}"/>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13</a:t>
            </a:fld>
            <a:endParaRPr lang="nl-NL"/>
          </a:p>
        </p:txBody>
      </p:sp>
    </p:spTree>
    <p:extLst>
      <p:ext uri="{BB962C8B-B14F-4D97-AF65-F5344CB8AC3E}">
        <p14:creationId xmlns:p14="http://schemas.microsoft.com/office/powerpoint/2010/main" val="306900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1" y="2545745"/>
            <a:ext cx="8795656" cy="3354765"/>
          </a:xfrm>
          <a:prstGeom prst="rect">
            <a:avLst/>
          </a:prstGeom>
          <a:noFill/>
        </p:spPr>
        <p:txBody>
          <a:bodyPr wrap="square">
            <a:spAutoFit/>
          </a:bodyPr>
          <a:lstStyle/>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Er zijn daar in verhouding minder mensen met een migratieachtergrond dan in de rest van het land.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Het aantal mensen met een migratieachtergrond is daar vergelijkbaar met de rest van Nederland.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mj-lt"/>
              <a:buAutoNum type="alphaLcPeriod"/>
            </a:pPr>
            <a:r>
              <a:rPr lang="nl-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Iets meer dan de helft van de inwoners van deze steden heeft een migratieachtergrond.</a:t>
            </a:r>
            <a:endParaRPr lang="en-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In deze steden heeft meer dan 75% van de inwoners een migratieachtergrond.</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1" y="1250461"/>
            <a:ext cx="8795656" cy="1295284"/>
          </a:xfrm>
        </p:spPr>
        <p:txBody>
          <a:bodyPr>
            <a:normAutofit/>
          </a:bodyPr>
          <a:lstStyle/>
          <a:p>
            <a:pPr algn="l"/>
            <a:r>
              <a:rPr lang="nl-NL">
                <a:latin typeface="+mn-lt"/>
              </a:rPr>
              <a:t>Hoe divers zijn Amsterdam, Rotterdam en Den Haag?</a:t>
            </a:r>
          </a:p>
        </p:txBody>
      </p:sp>
      <p:sp>
        <p:nvSpPr>
          <p:cNvPr id="3" name="Slide Number Placeholder 2">
            <a:extLst>
              <a:ext uri="{FF2B5EF4-FFF2-40B4-BE49-F238E27FC236}">
                <a16:creationId xmlns:a16="http://schemas.microsoft.com/office/drawing/2014/main" id="{33B1B135-DB00-3760-0A0C-7CB84DB4ABB9}"/>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14</a:t>
            </a:fld>
            <a:endParaRPr lang="nl-NL"/>
          </a:p>
        </p:txBody>
      </p:sp>
    </p:spTree>
    <p:extLst>
      <p:ext uri="{BB962C8B-B14F-4D97-AF65-F5344CB8AC3E}">
        <p14:creationId xmlns:p14="http://schemas.microsoft.com/office/powerpoint/2010/main" val="36825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2" y="3145972"/>
            <a:ext cx="8795656" cy="1877437"/>
          </a:xfrm>
          <a:prstGeom prst="rect">
            <a:avLst/>
          </a:prstGeom>
          <a:noFill/>
        </p:spPr>
        <p:txBody>
          <a:bodyPr wrap="square">
            <a:spAutoFit/>
          </a:bodyPr>
          <a:lstStyle/>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Turkije</a:t>
            </a: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Marokko</a:t>
            </a: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Syrië</a:t>
            </a: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Polen</a:t>
            </a: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2" y="1850688"/>
            <a:ext cx="8795656" cy="1295284"/>
          </a:xfrm>
        </p:spPr>
        <p:txBody>
          <a:bodyPr>
            <a:normAutofit/>
          </a:bodyPr>
          <a:lstStyle/>
          <a:p>
            <a:pPr algn="l"/>
            <a:r>
              <a:rPr lang="nl-NL" sz="3600">
                <a:latin typeface="+mn-lt"/>
              </a:rPr>
              <a:t>Uit welk herkomstland komt de grootste groep migranten in Nederland?</a:t>
            </a:r>
          </a:p>
        </p:txBody>
      </p:sp>
      <p:sp>
        <p:nvSpPr>
          <p:cNvPr id="3" name="Slide Number Placeholder 2">
            <a:extLst>
              <a:ext uri="{FF2B5EF4-FFF2-40B4-BE49-F238E27FC236}">
                <a16:creationId xmlns:a16="http://schemas.microsoft.com/office/drawing/2014/main" id="{1888DC34-6BC7-6886-2783-695BCC46EA30}"/>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15</a:t>
            </a:fld>
            <a:endParaRPr lang="nl-NL"/>
          </a:p>
        </p:txBody>
      </p:sp>
    </p:spTree>
    <p:extLst>
      <p:ext uri="{BB962C8B-B14F-4D97-AF65-F5344CB8AC3E}">
        <p14:creationId xmlns:p14="http://schemas.microsoft.com/office/powerpoint/2010/main" val="274965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2" y="3145972"/>
            <a:ext cx="8795656" cy="1877437"/>
          </a:xfrm>
          <a:prstGeom prst="rect">
            <a:avLst/>
          </a:prstGeom>
          <a:noFill/>
        </p:spPr>
        <p:txBody>
          <a:bodyPr wrap="square">
            <a:spAutoFit/>
          </a:bodyPr>
          <a:lstStyle/>
          <a:p>
            <a:pPr marL="285750" indent="-285750">
              <a:spcAft>
                <a:spcPts val="800"/>
              </a:spcAft>
              <a:buFont typeface="+mj-lt"/>
              <a:buAutoNum type="alphaLcPeriod"/>
            </a:pPr>
            <a:r>
              <a:rPr lang="nl-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Turkije</a:t>
            </a: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Marokko</a:t>
            </a: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Syrië</a:t>
            </a:r>
          </a:p>
          <a:p>
            <a:pPr marL="285750" indent="-285750">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Polen</a:t>
            </a: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2" y="1850688"/>
            <a:ext cx="8795656" cy="1295284"/>
          </a:xfrm>
        </p:spPr>
        <p:txBody>
          <a:bodyPr>
            <a:normAutofit/>
          </a:bodyPr>
          <a:lstStyle/>
          <a:p>
            <a:pPr algn="l"/>
            <a:r>
              <a:rPr lang="nl-NL" sz="3600">
                <a:latin typeface="+mn-lt"/>
              </a:rPr>
              <a:t>Uit welk herkomstland komt de grootste groep migranten in Nederland?</a:t>
            </a:r>
          </a:p>
        </p:txBody>
      </p:sp>
      <p:sp>
        <p:nvSpPr>
          <p:cNvPr id="3" name="Slide Number Placeholder 2">
            <a:extLst>
              <a:ext uri="{FF2B5EF4-FFF2-40B4-BE49-F238E27FC236}">
                <a16:creationId xmlns:a16="http://schemas.microsoft.com/office/drawing/2014/main" id="{FD107416-7F98-6F13-B619-522A5DA2E463}"/>
              </a:ext>
            </a:extLst>
          </p:cNvPr>
          <p:cNvSpPr>
            <a:spLocks noGrp="1"/>
          </p:cNvSpPr>
          <p:nvPr>
            <p:ph type="sldNum" sz="quarter" idx="10"/>
          </p:nvPr>
        </p:nvSpPr>
        <p:spPr>
          <a:xfrm>
            <a:off x="9449794" y="6492875"/>
            <a:ext cx="2743200" cy="365125"/>
          </a:xfrm>
        </p:spPr>
        <p:txBody>
          <a:bodyPr/>
          <a:lstStyle/>
          <a:p>
            <a:fld id="{26DA8216-EE17-EC4E-A680-5E5F81E098C2}" type="slidenum">
              <a:rPr lang="nl-NL" smtClean="0"/>
              <a:pPr/>
              <a:t>16</a:t>
            </a:fld>
            <a:endParaRPr lang="nl-NL"/>
          </a:p>
        </p:txBody>
      </p:sp>
    </p:spTree>
    <p:extLst>
      <p:ext uri="{BB962C8B-B14F-4D97-AF65-F5344CB8AC3E}">
        <p14:creationId xmlns:p14="http://schemas.microsoft.com/office/powerpoint/2010/main" val="137264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2" y="3429000"/>
            <a:ext cx="8795656" cy="1963294"/>
          </a:xfrm>
          <a:prstGeom prst="rect">
            <a:avLst/>
          </a:prstGeom>
          <a:noFill/>
        </p:spPr>
        <p:txBody>
          <a:bodyPr wrap="square">
            <a:spAutoFit/>
          </a:bodyPr>
          <a:lstStyle/>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Minder dan 100.000</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Ongeveer 500.000</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Ruim 1 miljoen</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Iets minder dan 3 miljoen</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2" y="1948659"/>
            <a:ext cx="8795656" cy="1295284"/>
          </a:xfrm>
        </p:spPr>
        <p:txBody>
          <a:bodyPr>
            <a:normAutofit fontScale="90000"/>
          </a:bodyPr>
          <a:lstStyle/>
          <a:p>
            <a:pPr algn="l"/>
            <a:r>
              <a:rPr lang="nl-NL">
                <a:latin typeface="+mn-lt"/>
              </a:rPr>
              <a:t>Hoeveel christenen met een migratieachtergrond zijn er in Nederland?</a:t>
            </a:r>
            <a:br>
              <a:rPr lang="nl-NL" sz="3600" b="0"/>
            </a:br>
            <a:r>
              <a:rPr lang="nl-NL" sz="2000" b="0">
                <a:solidFill>
                  <a:srgbClr val="DE1824"/>
                </a:solidFill>
                <a:effectLst/>
                <a:latin typeface="Calibri" panose="020F0502020204030204" pitchFamily="34" charset="0"/>
                <a:ea typeface="Calibri" panose="020F0502020204030204" pitchFamily="34" charset="0"/>
                <a:cs typeface="Times New Roman" panose="02020603050405020304" pitchFamily="18" charset="0"/>
              </a:rPr>
              <a:t>Ter vergelijking: er zijn 1 miljoen moslims onder de 17,5 miljoen inwoners van Nederland</a:t>
            </a:r>
            <a:endParaRPr lang="nl-NL" sz="3600" b="0">
              <a:solidFill>
                <a:srgbClr val="DE1824"/>
              </a:solidFill>
            </a:endParaRPr>
          </a:p>
        </p:txBody>
      </p:sp>
      <p:sp>
        <p:nvSpPr>
          <p:cNvPr id="4" name="Slide Number Placeholder 3">
            <a:extLst>
              <a:ext uri="{FF2B5EF4-FFF2-40B4-BE49-F238E27FC236}">
                <a16:creationId xmlns:a16="http://schemas.microsoft.com/office/drawing/2014/main" id="{F876009F-72CC-AE57-478F-A8D5ABF1DA57}"/>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17</a:t>
            </a:fld>
            <a:endParaRPr lang="nl-NL"/>
          </a:p>
        </p:txBody>
      </p:sp>
    </p:spTree>
    <p:extLst>
      <p:ext uri="{BB962C8B-B14F-4D97-AF65-F5344CB8AC3E}">
        <p14:creationId xmlns:p14="http://schemas.microsoft.com/office/powerpoint/2010/main" val="315951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2" y="3429000"/>
            <a:ext cx="8795656" cy="1963294"/>
          </a:xfrm>
          <a:prstGeom prst="rect">
            <a:avLst/>
          </a:prstGeom>
          <a:noFill/>
        </p:spPr>
        <p:txBody>
          <a:bodyPr wrap="square">
            <a:spAutoFit/>
          </a:bodyPr>
          <a:lstStyle/>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Minder dan 100.000</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Ongeveer 500.000</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Ruim 1 miljoen</a:t>
            </a:r>
            <a:endParaRPr lang="en-NL" sz="2400" b="1">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Iets minder dan 3 miljoen</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2" y="1948659"/>
            <a:ext cx="8795656" cy="1295284"/>
          </a:xfrm>
        </p:spPr>
        <p:txBody>
          <a:bodyPr>
            <a:normAutofit fontScale="90000"/>
          </a:bodyPr>
          <a:lstStyle/>
          <a:p>
            <a:pPr algn="l"/>
            <a:r>
              <a:rPr lang="nl-NL">
                <a:latin typeface="+mn-lt"/>
              </a:rPr>
              <a:t>Hoeveel christenen met een migratieachtergrond zijn er in Nederland?</a:t>
            </a:r>
            <a:br>
              <a:rPr lang="nl-NL" sz="3600" b="0"/>
            </a:br>
            <a:r>
              <a:rPr lang="nl-NL" sz="2000" b="0">
                <a:solidFill>
                  <a:srgbClr val="DE1824"/>
                </a:solidFill>
                <a:effectLst/>
                <a:latin typeface="Calibri" panose="020F0502020204030204" pitchFamily="34" charset="0"/>
                <a:ea typeface="Calibri" panose="020F0502020204030204" pitchFamily="34" charset="0"/>
                <a:cs typeface="Times New Roman" panose="02020603050405020304" pitchFamily="18" charset="0"/>
              </a:rPr>
              <a:t>Ter vergelijking: er zijn 1 miljoen moslims onder de 17,5 miljoen inwoners van Nederland.</a:t>
            </a:r>
            <a:endParaRPr lang="nl-NL" sz="3600" b="0">
              <a:solidFill>
                <a:srgbClr val="DE1824"/>
              </a:solidFill>
            </a:endParaRPr>
          </a:p>
        </p:txBody>
      </p:sp>
      <p:sp>
        <p:nvSpPr>
          <p:cNvPr id="3" name="Slide Number Placeholder 2">
            <a:extLst>
              <a:ext uri="{FF2B5EF4-FFF2-40B4-BE49-F238E27FC236}">
                <a16:creationId xmlns:a16="http://schemas.microsoft.com/office/drawing/2014/main" id="{1C1F8E6B-305B-0845-E4B8-F4C14342E01A}"/>
              </a:ext>
            </a:extLst>
          </p:cNvPr>
          <p:cNvSpPr>
            <a:spLocks noGrp="1"/>
          </p:cNvSpPr>
          <p:nvPr>
            <p:ph type="sldNum" sz="quarter" idx="10"/>
          </p:nvPr>
        </p:nvSpPr>
        <p:spPr>
          <a:xfrm>
            <a:off x="9448800" y="6492875"/>
            <a:ext cx="2743200" cy="365125"/>
          </a:xfrm>
        </p:spPr>
        <p:txBody>
          <a:bodyPr/>
          <a:lstStyle/>
          <a:p>
            <a:fld id="{26DA8216-EE17-EC4E-A680-5E5F81E098C2}" type="slidenum">
              <a:rPr lang="nl-NL" smtClean="0"/>
              <a:pPr/>
              <a:t>18</a:t>
            </a:fld>
            <a:endParaRPr lang="nl-NL"/>
          </a:p>
        </p:txBody>
      </p:sp>
    </p:spTree>
    <p:extLst>
      <p:ext uri="{BB962C8B-B14F-4D97-AF65-F5344CB8AC3E}">
        <p14:creationId xmlns:p14="http://schemas.microsoft.com/office/powerpoint/2010/main" val="248775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2" y="3015342"/>
            <a:ext cx="8795656" cy="1963294"/>
          </a:xfrm>
          <a:prstGeom prst="rect">
            <a:avLst/>
          </a:prstGeom>
          <a:noFill/>
        </p:spPr>
        <p:txBody>
          <a:bodyPr wrap="square">
            <a:spAutoFit/>
          </a:bodyPr>
          <a:lstStyle/>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Angst</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Irritatie</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Verlangen</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l-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Een combinatie van bovenstaande</a:t>
            </a:r>
            <a:endParaRPr lang="en-NL" sz="2400">
              <a:solidFill>
                <a:srgbClr val="8F5BA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2" y="1937773"/>
            <a:ext cx="8795656" cy="1295284"/>
          </a:xfrm>
        </p:spPr>
        <p:txBody>
          <a:bodyPr>
            <a:normAutofit/>
          </a:bodyPr>
          <a:lstStyle/>
          <a:p>
            <a:pPr algn="l"/>
            <a:r>
              <a:rPr lang="nl-NL" sz="3600">
                <a:latin typeface="+mn-lt"/>
              </a:rPr>
              <a:t>Wat roept het thema diversiteit bij jou op?</a:t>
            </a:r>
          </a:p>
        </p:txBody>
      </p:sp>
      <p:sp>
        <p:nvSpPr>
          <p:cNvPr id="3" name="Slide Number Placeholder 2">
            <a:extLst>
              <a:ext uri="{FF2B5EF4-FFF2-40B4-BE49-F238E27FC236}">
                <a16:creationId xmlns:a16="http://schemas.microsoft.com/office/drawing/2014/main" id="{03A176B3-1760-5CFB-7E13-63345980015B}"/>
              </a:ext>
            </a:extLst>
          </p:cNvPr>
          <p:cNvSpPr>
            <a:spLocks noGrp="1"/>
          </p:cNvSpPr>
          <p:nvPr>
            <p:ph type="sldNum" sz="quarter" idx="10"/>
          </p:nvPr>
        </p:nvSpPr>
        <p:spPr>
          <a:xfrm>
            <a:off x="9461670" y="6492875"/>
            <a:ext cx="2730330" cy="365125"/>
          </a:xfrm>
        </p:spPr>
        <p:txBody>
          <a:bodyPr/>
          <a:lstStyle/>
          <a:p>
            <a:fld id="{26DA8216-EE17-EC4E-A680-5E5F81E098C2}" type="slidenum">
              <a:rPr lang="nl-NL" smtClean="0"/>
              <a:pPr/>
              <a:t>19</a:t>
            </a:fld>
            <a:endParaRPr lang="nl-NL"/>
          </a:p>
        </p:txBody>
      </p:sp>
    </p:spTree>
    <p:extLst>
      <p:ext uri="{BB962C8B-B14F-4D97-AF65-F5344CB8AC3E}">
        <p14:creationId xmlns:p14="http://schemas.microsoft.com/office/powerpoint/2010/main" val="302115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E3AE9-71B0-8929-8337-6C1A3A27EBC6}"/>
              </a:ext>
            </a:extLst>
          </p:cNvPr>
          <p:cNvSpPr>
            <a:spLocks noGrp="1"/>
          </p:cNvSpPr>
          <p:nvPr>
            <p:ph type="sldNum" sz="quarter" idx="11"/>
          </p:nvPr>
        </p:nvSpPr>
        <p:spPr>
          <a:xfrm>
            <a:off x="8907488" y="6356350"/>
            <a:ext cx="2743200" cy="365125"/>
          </a:xfrm>
        </p:spPr>
        <p:txBody>
          <a:bodyPr/>
          <a:lstStyle/>
          <a:p>
            <a:fld id="{26DA8216-EE17-EC4E-A680-5E5F81E098C2}" type="slidenum">
              <a:rPr lang="nl-NL" smtClean="0"/>
              <a:pPr/>
              <a:t>2</a:t>
            </a:fld>
            <a:endParaRPr lang="nl-NL"/>
          </a:p>
        </p:txBody>
      </p:sp>
      <p:pic>
        <p:nvPicPr>
          <p:cNvPr id="3" name="Onlinemedia 2" title="ICP Racisme Kerk Les 1 Intro">
            <a:hlinkClick r:id="" action="ppaction://media"/>
            <a:extLst>
              <a:ext uri="{FF2B5EF4-FFF2-40B4-BE49-F238E27FC236}">
                <a16:creationId xmlns:a16="http://schemas.microsoft.com/office/drawing/2014/main" id="{AB6F2601-A9A0-B9B7-E4FD-942491D26979}"/>
              </a:ext>
            </a:extLst>
          </p:cNvPr>
          <p:cNvPicPr>
            <a:picLocks noRot="1" noChangeAspect="1"/>
          </p:cNvPicPr>
          <p:nvPr>
            <a:videoFile r:link="rId1"/>
          </p:nvPr>
        </p:nvPicPr>
        <p:blipFill>
          <a:blip r:embed="rId4"/>
          <a:stretch>
            <a:fillRect/>
          </a:stretch>
        </p:blipFill>
        <p:spPr>
          <a:xfrm>
            <a:off x="1067175" y="973394"/>
            <a:ext cx="10057649" cy="5678129"/>
          </a:xfrm>
          <a:prstGeom prst="rect">
            <a:avLst/>
          </a:prstGeom>
        </p:spPr>
      </p:pic>
    </p:spTree>
    <p:extLst>
      <p:ext uri="{BB962C8B-B14F-4D97-AF65-F5344CB8AC3E}">
        <p14:creationId xmlns:p14="http://schemas.microsoft.com/office/powerpoint/2010/main" val="73860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142E1C-F74A-197B-35B4-A161F12C79BC}"/>
              </a:ext>
            </a:extLst>
          </p:cNvPr>
          <p:cNvSpPr txBox="1"/>
          <p:nvPr/>
        </p:nvSpPr>
        <p:spPr>
          <a:xfrm>
            <a:off x="1698172" y="3015342"/>
            <a:ext cx="8795656" cy="2461058"/>
          </a:xfrm>
          <a:prstGeom prst="rect">
            <a:avLst/>
          </a:prstGeom>
          <a:noFill/>
        </p:spPr>
        <p:txBody>
          <a:bodyPr wrap="square">
            <a:spAutoFit/>
          </a:bodyPr>
          <a:lstStyle/>
          <a:p>
            <a:pPr marL="342900" lvl="0" indent="-342900">
              <a:lnSpc>
                <a:spcPct val="107000"/>
              </a:lnSpc>
              <a:spcAft>
                <a:spcPts val="800"/>
              </a:spcAft>
              <a:buFont typeface="+mj-lt"/>
              <a:buAutoNum type="alphaLcPeriod"/>
            </a:pP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Ga naar </a:t>
            </a: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www.allecijfers.nl </a:t>
            </a:r>
            <a:endPar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Noteer in de zoekbalk het gebied waar je woont</a:t>
            </a:r>
          </a:p>
          <a:p>
            <a:pPr marL="342900" lvl="0" indent="-342900">
              <a:lnSpc>
                <a:spcPct val="107000"/>
              </a:lnSpc>
              <a:spcAft>
                <a:spcPts val="800"/>
              </a:spcAft>
              <a:buFont typeface="+mj-lt"/>
              <a:buAutoNum type="alphaLcPeriod"/>
            </a:pP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Bekijk  de pagina’s over migranten</a:t>
            </a:r>
            <a:endParaRPr lang="nl-NL" sz="2400">
              <a:solidFill>
                <a:srgbClr val="8F5BAB"/>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Bespreek wat je opvalt</a:t>
            </a:r>
          </a:p>
          <a:p>
            <a:pPr marL="342900" lvl="0" indent="-342900">
              <a:lnSpc>
                <a:spcPct val="107000"/>
              </a:lnSpc>
              <a:spcAft>
                <a:spcPts val="800"/>
              </a:spcAft>
              <a:buFont typeface="+mj-lt"/>
              <a:buAutoNum type="alphaLcPeriod"/>
            </a:pPr>
            <a:endParaRPr lang="en-NL" sz="2400">
              <a:solidFill>
                <a:srgbClr val="6C348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67F4FEC-1FAA-0D9C-98DE-F50BBC873F28}"/>
              </a:ext>
            </a:extLst>
          </p:cNvPr>
          <p:cNvSpPr>
            <a:spLocks noGrp="1"/>
          </p:cNvSpPr>
          <p:nvPr>
            <p:ph type="title"/>
          </p:nvPr>
        </p:nvSpPr>
        <p:spPr>
          <a:xfrm>
            <a:off x="1698172" y="1937773"/>
            <a:ext cx="8795656" cy="1295284"/>
          </a:xfrm>
        </p:spPr>
        <p:txBody>
          <a:bodyPr>
            <a:normAutofit/>
          </a:bodyPr>
          <a:lstStyle/>
          <a:p>
            <a:pPr algn="l"/>
            <a:r>
              <a:rPr lang="nl-NL" sz="3600">
                <a:latin typeface="+mn-lt"/>
              </a:rPr>
              <a:t>Hoe zit dat bij jou in de buurt?</a:t>
            </a:r>
          </a:p>
        </p:txBody>
      </p:sp>
      <p:sp>
        <p:nvSpPr>
          <p:cNvPr id="3" name="Slide Number Placeholder 2">
            <a:extLst>
              <a:ext uri="{FF2B5EF4-FFF2-40B4-BE49-F238E27FC236}">
                <a16:creationId xmlns:a16="http://schemas.microsoft.com/office/drawing/2014/main" id="{03A176B3-1760-5CFB-7E13-63345980015B}"/>
              </a:ext>
            </a:extLst>
          </p:cNvPr>
          <p:cNvSpPr>
            <a:spLocks noGrp="1"/>
          </p:cNvSpPr>
          <p:nvPr>
            <p:ph type="sldNum" sz="quarter" idx="10"/>
          </p:nvPr>
        </p:nvSpPr>
        <p:spPr>
          <a:xfrm>
            <a:off x="9461670" y="6492875"/>
            <a:ext cx="2730330" cy="365125"/>
          </a:xfrm>
        </p:spPr>
        <p:txBody>
          <a:bodyPr/>
          <a:lstStyle/>
          <a:p>
            <a:fld id="{26DA8216-EE17-EC4E-A680-5E5F81E098C2}" type="slidenum">
              <a:rPr lang="nl-NL" smtClean="0"/>
              <a:pPr/>
              <a:t>20</a:t>
            </a:fld>
            <a:endParaRPr lang="nl-NL"/>
          </a:p>
        </p:txBody>
      </p:sp>
    </p:spTree>
    <p:extLst>
      <p:ext uri="{BB962C8B-B14F-4D97-AF65-F5344CB8AC3E}">
        <p14:creationId xmlns:p14="http://schemas.microsoft.com/office/powerpoint/2010/main" val="96727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8C0314B9-F422-FE00-7F79-3C2E8119BEBA}"/>
              </a:ext>
            </a:extLst>
          </p:cNvPr>
          <p:cNvSpPr/>
          <p:nvPr/>
        </p:nvSpPr>
        <p:spPr>
          <a:xfrm>
            <a:off x="2308194" y="3577701"/>
            <a:ext cx="6826928" cy="2831977"/>
          </a:xfrm>
          <a:prstGeom prst="roundRect">
            <a:avLst>
              <a:gd name="adj" fmla="val 56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
        <p:nvSpPr>
          <p:cNvPr id="4" name="Titel 3">
            <a:extLst>
              <a:ext uri="{FF2B5EF4-FFF2-40B4-BE49-F238E27FC236}">
                <a16:creationId xmlns:a16="http://schemas.microsoft.com/office/drawing/2014/main" id="{ACE444B9-66C4-3669-1BA4-A55029A72ADA}"/>
              </a:ext>
            </a:extLst>
          </p:cNvPr>
          <p:cNvSpPr>
            <a:spLocks noGrp="1"/>
          </p:cNvSpPr>
          <p:nvPr>
            <p:ph type="title"/>
          </p:nvPr>
        </p:nvSpPr>
        <p:spPr>
          <a:xfrm>
            <a:off x="838200" y="664745"/>
            <a:ext cx="10515600" cy="5528509"/>
          </a:xfrm>
        </p:spPr>
        <p:txBody>
          <a:bodyPr anchor="t">
            <a:normAutofit fontScale="90000"/>
          </a:bodyPr>
          <a:lstStyle/>
          <a:p>
            <a:pPr algn="l">
              <a:lnSpc>
                <a:spcPct val="150000"/>
              </a:lnSpc>
            </a:pPr>
            <a:r>
              <a:rPr lang="nl-NL">
                <a:solidFill>
                  <a:schemeClr val="bg1"/>
                </a:solidFill>
              </a:rPr>
              <a:t>Les 1: 	Een hoopvolle toekomst</a:t>
            </a:r>
            <a:br>
              <a:rPr lang="nl-NL">
                <a:solidFill>
                  <a:schemeClr val="bg1"/>
                </a:solidFill>
              </a:rPr>
            </a:br>
            <a:r>
              <a:rPr lang="nl-NL">
                <a:solidFill>
                  <a:schemeClr val="bg1"/>
                </a:solidFill>
              </a:rPr>
              <a:t>		</a:t>
            </a: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deze les kan je uitleggen waarom groeien in intercultureel 				samenleven als kerk zo belangrijk is</a:t>
            </a:r>
            <a:r>
              <a:rPr lang="en-NL" sz="2400">
                <a:solidFill>
                  <a:schemeClr val="bg1"/>
                </a:solidFill>
                <a:effectLst/>
              </a:rPr>
              <a:t> </a:t>
            </a:r>
            <a:br>
              <a:rPr lang="nl-NL" sz="2400">
                <a:solidFill>
                  <a:schemeClr val="bg1"/>
                </a:solidFill>
              </a:rPr>
            </a:br>
            <a:br>
              <a:rPr lang="nl-NL" sz="2400">
                <a:solidFill>
                  <a:schemeClr val="bg1"/>
                </a:solidFill>
              </a:rPr>
            </a:br>
            <a:r>
              <a:rPr lang="nl-NL" sz="2400"/>
              <a:t>	</a:t>
            </a:r>
            <a:r>
              <a:rPr lang="nl-NL" sz="2400">
                <a:solidFill>
                  <a:srgbClr val="6C348B">
                    <a:alpha val="45000"/>
                  </a:srgbClr>
                </a:solidFill>
              </a:rPr>
              <a:t>	1.1	Ontdek het grotere plaatje</a:t>
            </a:r>
            <a:br>
              <a:rPr lang="nl-NL" sz="2400"/>
            </a:br>
            <a:r>
              <a:rPr lang="nl-NL" sz="2400">
                <a:solidFill>
                  <a:srgbClr val="6C348B">
                    <a:alpha val="45000"/>
                  </a:srgbClr>
                </a:solidFill>
              </a:rPr>
              <a:t>		1.2	Test je kennis</a:t>
            </a:r>
            <a:br>
              <a:rPr lang="nl-NL" sz="2400"/>
            </a:br>
            <a:r>
              <a:rPr lang="nl-NL" sz="2400"/>
              <a:t>		1.3 	Schets je persoonlijke ontwikkeling</a:t>
            </a:r>
            <a:br>
              <a:rPr lang="nl-NL" sz="2400">
                <a:solidFill>
                  <a:srgbClr val="6C348B">
                    <a:alpha val="45000"/>
                  </a:srgbClr>
                </a:solidFill>
              </a:rPr>
            </a:br>
            <a:r>
              <a:rPr lang="nl-NL" sz="2400">
                <a:solidFill>
                  <a:srgbClr val="6C348B">
                    <a:alpha val="45000"/>
                  </a:srgbClr>
                </a:solidFill>
              </a:rPr>
              <a:t>		1.4	Open de bijbel</a:t>
            </a:r>
            <a:br>
              <a:rPr lang="nl-NL" sz="2400">
                <a:solidFill>
                  <a:srgbClr val="6C348B">
                    <a:alpha val="45000"/>
                  </a:srgbClr>
                </a:solidFill>
              </a:rPr>
            </a:br>
            <a:r>
              <a:rPr lang="nl-NL" sz="2400">
                <a:solidFill>
                  <a:srgbClr val="6C348B">
                    <a:alpha val="45000"/>
                  </a:srgbClr>
                </a:solidFill>
              </a:rPr>
              <a:t>		1.5	Sluit hoopvol af	</a:t>
            </a:r>
            <a:r>
              <a:rPr lang="nl-NL" sz="2400">
                <a:solidFill>
                  <a:schemeClr val="bg1"/>
                </a:solidFill>
              </a:rPr>
              <a:t>	</a:t>
            </a:r>
          </a:p>
        </p:txBody>
      </p:sp>
      <p:cxnSp>
        <p:nvCxnSpPr>
          <p:cNvPr id="5" name="Verbindingslijn: gebogen 4">
            <a:extLst>
              <a:ext uri="{FF2B5EF4-FFF2-40B4-BE49-F238E27FC236}">
                <a16:creationId xmlns:a16="http://schemas.microsoft.com/office/drawing/2014/main" id="{6F943FCE-AF30-DCBE-F3F5-01AAEB4C7E9C}"/>
              </a:ext>
            </a:extLst>
          </p:cNvPr>
          <p:cNvCxnSpPr>
            <a:cxnSpLocks/>
          </p:cNvCxnSpPr>
          <p:nvPr/>
        </p:nvCxnSpPr>
        <p:spPr>
          <a:xfrm rot="16200000" flipH="1">
            <a:off x="138903" y="2941647"/>
            <a:ext cx="3480051" cy="881491"/>
          </a:xfrm>
          <a:prstGeom prst="bentConnector3">
            <a:avLst>
              <a:gd name="adj1" fmla="val 9898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09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2617-EA91-7369-65A1-0FEC407833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0D20A-70CC-62C3-09DA-0DF2F7D276C2}"/>
              </a:ext>
            </a:extLst>
          </p:cNvPr>
          <p:cNvSpPr>
            <a:spLocks noGrp="1"/>
          </p:cNvSpPr>
          <p:nvPr>
            <p:ph type="sldNum" sz="quarter" idx="11"/>
          </p:nvPr>
        </p:nvSpPr>
        <p:spPr>
          <a:xfrm>
            <a:off x="8907488" y="6356350"/>
            <a:ext cx="2743200" cy="365125"/>
          </a:xfrm>
        </p:spPr>
        <p:txBody>
          <a:bodyPr/>
          <a:lstStyle/>
          <a:p>
            <a:fld id="{26DA8216-EE17-EC4E-A680-5E5F81E098C2}" type="slidenum">
              <a:rPr lang="nl-NL" smtClean="0"/>
              <a:pPr/>
              <a:t>22</a:t>
            </a:fld>
            <a:endParaRPr lang="nl-NL"/>
          </a:p>
        </p:txBody>
      </p:sp>
      <p:pic>
        <p:nvPicPr>
          <p:cNvPr id="3" name="Onlinemedia 2" title="Hans en Sara interview">
            <a:hlinkClick r:id="" action="ppaction://media"/>
            <a:extLst>
              <a:ext uri="{FF2B5EF4-FFF2-40B4-BE49-F238E27FC236}">
                <a16:creationId xmlns:a16="http://schemas.microsoft.com/office/drawing/2014/main" id="{AF8807CB-27C5-5D47-E56A-36449D43359F}"/>
              </a:ext>
            </a:extLst>
          </p:cNvPr>
          <p:cNvPicPr>
            <a:picLocks noRot="1" noChangeAspect="1"/>
          </p:cNvPicPr>
          <p:nvPr>
            <a:videoFile r:link="rId1"/>
          </p:nvPr>
        </p:nvPicPr>
        <p:blipFill>
          <a:blip r:embed="rId4"/>
          <a:stretch>
            <a:fillRect/>
          </a:stretch>
        </p:blipFill>
        <p:spPr>
          <a:xfrm>
            <a:off x="1067483" y="1043694"/>
            <a:ext cx="10057033" cy="5677781"/>
          </a:xfrm>
          <a:prstGeom prst="rect">
            <a:avLst/>
          </a:prstGeom>
        </p:spPr>
      </p:pic>
    </p:spTree>
    <p:extLst>
      <p:ext uri="{BB962C8B-B14F-4D97-AF65-F5344CB8AC3E}">
        <p14:creationId xmlns:p14="http://schemas.microsoft.com/office/powerpoint/2010/main" val="428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a:extLst>
              <a:ext uri="{FF2B5EF4-FFF2-40B4-BE49-F238E27FC236}">
                <a16:creationId xmlns:a16="http://schemas.microsoft.com/office/drawing/2014/main" id="{8C369B37-60DD-06FA-FCB0-B73A3B85E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7" t="13297"/>
          <a:stretch/>
        </p:blipFill>
        <p:spPr bwMode="auto">
          <a:xfrm>
            <a:off x="4289367" y="1101296"/>
            <a:ext cx="6967717" cy="53205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D21658-58A2-3354-5A1D-B43D31F964F7}"/>
              </a:ext>
            </a:extLst>
          </p:cNvPr>
          <p:cNvSpPr txBox="1"/>
          <p:nvPr/>
        </p:nvSpPr>
        <p:spPr>
          <a:xfrm>
            <a:off x="5366657" y="357339"/>
            <a:ext cx="1458686"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Opdracht</a:t>
            </a:r>
          </a:p>
        </p:txBody>
      </p:sp>
      <p:sp>
        <p:nvSpPr>
          <p:cNvPr id="2" name="Titel 1">
            <a:extLst>
              <a:ext uri="{FF2B5EF4-FFF2-40B4-BE49-F238E27FC236}">
                <a16:creationId xmlns:a16="http://schemas.microsoft.com/office/drawing/2014/main" id="{0E607258-FD52-7EF1-6BEB-EEDF6E3482B0}"/>
              </a:ext>
            </a:extLst>
          </p:cNvPr>
          <p:cNvSpPr>
            <a:spLocks noGrp="1"/>
          </p:cNvSpPr>
          <p:nvPr>
            <p:ph type="title"/>
          </p:nvPr>
        </p:nvSpPr>
        <p:spPr>
          <a:xfrm>
            <a:off x="854825" y="1101295"/>
            <a:ext cx="6607859" cy="5043866"/>
          </a:xfrm>
        </p:spPr>
        <p:txBody>
          <a:bodyPr>
            <a:noAutofit/>
          </a:bodyPr>
          <a:lstStyle/>
          <a:p>
            <a:pPr algn="l">
              <a:lnSpc>
                <a:spcPct val="150000"/>
              </a:lnSpc>
            </a:pPr>
            <a:r>
              <a:rPr lang="nl-NL" sz="2400">
                <a:cs typeface="Times New Roman" panose="02020603050405020304" pitchFamily="18" charset="0"/>
              </a:rPr>
              <a:t>	Noteer</a:t>
            </a:r>
            <a:r>
              <a:rPr lang="nl-NL" sz="2400" b="0">
                <a:cs typeface="Times New Roman" panose="02020603050405020304" pitchFamily="18" charset="0"/>
              </a:rPr>
              <a:t> jouw mooiste en moeilijkste 	ervaringen met diversiteit op je levenslijn 	(hoe werd er bijv. thuis over gesproken?)</a:t>
            </a:r>
            <a:br>
              <a:rPr lang="nl-NL" sz="2400" b="0">
                <a:cs typeface="Times New Roman" panose="02020603050405020304" pitchFamily="18" charset="0"/>
              </a:rPr>
            </a:br>
            <a:r>
              <a:rPr lang="nl-NL" sz="1050" b="0">
                <a:cs typeface="Times New Roman" panose="02020603050405020304" pitchFamily="18" charset="0"/>
              </a:rPr>
              <a:t>  </a:t>
            </a:r>
            <a:br>
              <a:rPr lang="nl-NL" sz="2400" b="0">
                <a:cs typeface="Times New Roman" panose="02020603050405020304" pitchFamily="18" charset="0"/>
              </a:rPr>
            </a:br>
            <a:r>
              <a:rPr lang="nl-NL" sz="2400" b="0">
                <a:cs typeface="Times New Roman" panose="02020603050405020304" pitchFamily="18" charset="0"/>
              </a:rPr>
              <a:t>	</a:t>
            </a:r>
            <a:r>
              <a:rPr lang="nl-NL" sz="2400">
                <a:cs typeface="Times New Roman" panose="02020603050405020304" pitchFamily="18" charset="0"/>
              </a:rPr>
              <a:t>Deel</a:t>
            </a:r>
            <a:r>
              <a:rPr lang="nl-NL" sz="2400" b="0">
                <a:cs typeface="Times New Roman" panose="02020603050405020304" pitchFamily="18" charset="0"/>
              </a:rPr>
              <a:t> jouw verhaal</a:t>
            </a:r>
            <a:br>
              <a:rPr lang="nl-NL" sz="2400" b="0">
                <a:cs typeface="Times New Roman" panose="02020603050405020304" pitchFamily="18" charset="0"/>
              </a:rPr>
            </a:br>
            <a:r>
              <a:rPr lang="nl-NL" sz="1050" b="0">
                <a:cs typeface="Times New Roman" panose="02020603050405020304" pitchFamily="18" charset="0"/>
              </a:rPr>
              <a:t> </a:t>
            </a:r>
            <a:br>
              <a:rPr lang="nl-NL" sz="2400" b="0">
                <a:cs typeface="Times New Roman" panose="02020603050405020304" pitchFamily="18" charset="0"/>
              </a:rPr>
            </a:br>
            <a:r>
              <a:rPr lang="nl-NL" sz="2400" b="0">
                <a:cs typeface="Times New Roman" panose="02020603050405020304" pitchFamily="18" charset="0"/>
              </a:rPr>
              <a:t>	</a:t>
            </a:r>
            <a:r>
              <a:rPr lang="nl-NL" sz="2400">
                <a:cs typeface="Times New Roman" panose="02020603050405020304" pitchFamily="18" charset="0"/>
              </a:rPr>
              <a:t>Bespreek</a:t>
            </a:r>
            <a:r>
              <a:rPr lang="nl-NL" sz="2400" b="0">
                <a:cs typeface="Times New Roman" panose="02020603050405020304" pitchFamily="18" charset="0"/>
              </a:rPr>
              <a:t> waarin je                                             	zou willen groeien  	                                        	(en noteer dat                                                        	aan de horizon) </a:t>
            </a:r>
            <a:endParaRPr lang="nl-NL" sz="2400"/>
          </a:p>
        </p:txBody>
      </p:sp>
      <p:sp>
        <p:nvSpPr>
          <p:cNvPr id="13" name="Slide Number Placeholder 12">
            <a:extLst>
              <a:ext uri="{FF2B5EF4-FFF2-40B4-BE49-F238E27FC236}">
                <a16:creationId xmlns:a16="http://schemas.microsoft.com/office/drawing/2014/main" id="{477B438A-E907-D5C2-1E6D-7E64BF70A070}"/>
              </a:ext>
            </a:extLst>
          </p:cNvPr>
          <p:cNvSpPr>
            <a:spLocks noGrp="1"/>
          </p:cNvSpPr>
          <p:nvPr>
            <p:ph type="sldNum" sz="quarter" idx="10"/>
          </p:nvPr>
        </p:nvSpPr>
        <p:spPr/>
        <p:txBody>
          <a:bodyPr/>
          <a:lstStyle/>
          <a:p>
            <a:fld id="{26DA8216-EE17-EC4E-A680-5E5F81E098C2}" type="slidenum">
              <a:rPr lang="nl-NL" smtClean="0"/>
              <a:pPr/>
              <a:t>23</a:t>
            </a:fld>
            <a:endParaRPr lang="nl-NL"/>
          </a:p>
        </p:txBody>
      </p:sp>
      <p:pic>
        <p:nvPicPr>
          <p:cNvPr id="10" name="Picture 9" descr="Icon&#10;&#10;Description automatically generated">
            <a:extLst>
              <a:ext uri="{FF2B5EF4-FFF2-40B4-BE49-F238E27FC236}">
                <a16:creationId xmlns:a16="http://schemas.microsoft.com/office/drawing/2014/main" id="{8CDA0F14-E52C-A746-6616-985D11C59584}"/>
              </a:ext>
            </a:extLst>
          </p:cNvPr>
          <p:cNvPicPr>
            <a:picLocks noChangeAspect="1"/>
          </p:cNvPicPr>
          <p:nvPr/>
        </p:nvPicPr>
        <p:blipFill>
          <a:blip r:embed="rId3"/>
          <a:stretch>
            <a:fillRect/>
          </a:stretch>
        </p:blipFill>
        <p:spPr>
          <a:xfrm>
            <a:off x="1159572" y="1392160"/>
            <a:ext cx="334347" cy="358281"/>
          </a:xfrm>
          <a:prstGeom prst="rect">
            <a:avLst/>
          </a:prstGeom>
        </p:spPr>
      </p:pic>
      <p:pic>
        <p:nvPicPr>
          <p:cNvPr id="7" name="Picture 7" descr="Icon&#10;&#10;Description automatically generated">
            <a:extLst>
              <a:ext uri="{FF2B5EF4-FFF2-40B4-BE49-F238E27FC236}">
                <a16:creationId xmlns:a16="http://schemas.microsoft.com/office/drawing/2014/main" id="{A98C14A9-D8D2-B96B-22DB-67D785DA232D}"/>
              </a:ext>
            </a:extLst>
          </p:cNvPr>
          <p:cNvPicPr>
            <a:picLocks noChangeAspect="1"/>
          </p:cNvPicPr>
          <p:nvPr/>
        </p:nvPicPr>
        <p:blipFill>
          <a:blip r:embed="rId4"/>
          <a:stretch>
            <a:fillRect/>
          </a:stretch>
        </p:blipFill>
        <p:spPr>
          <a:xfrm>
            <a:off x="1109480" y="4038973"/>
            <a:ext cx="434533" cy="369351"/>
          </a:xfrm>
          <a:prstGeom prst="rect">
            <a:avLst/>
          </a:prstGeom>
        </p:spPr>
      </p:pic>
      <p:sp>
        <p:nvSpPr>
          <p:cNvPr id="9" name="TextBox 6">
            <a:extLst>
              <a:ext uri="{FF2B5EF4-FFF2-40B4-BE49-F238E27FC236}">
                <a16:creationId xmlns:a16="http://schemas.microsoft.com/office/drawing/2014/main" id="{DD114824-384B-A824-2C3F-413029FD9BB4}"/>
              </a:ext>
            </a:extLst>
          </p:cNvPr>
          <p:cNvSpPr txBox="1"/>
          <p:nvPr/>
        </p:nvSpPr>
        <p:spPr>
          <a:xfrm>
            <a:off x="1109480" y="3167390"/>
            <a:ext cx="438539" cy="523220"/>
          </a:xfrm>
          <a:prstGeom prst="rect">
            <a:avLst/>
          </a:prstGeom>
          <a:noFill/>
        </p:spPr>
        <p:txBody>
          <a:bodyPr wrap="square" rtlCol="0">
            <a:spAutoFit/>
          </a:bodyPr>
          <a:lstStyle/>
          <a:p>
            <a:r>
              <a:rPr lang="nl-NL" sz="2800" b="1">
                <a:solidFill>
                  <a:srgbClr val="6C348B"/>
                </a:solidFill>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5">
            <p14:nvContentPartPr>
              <p14:cNvPr id="4" name="Inkt 3">
                <a:extLst>
                  <a:ext uri="{FF2B5EF4-FFF2-40B4-BE49-F238E27FC236}">
                    <a16:creationId xmlns:a16="http://schemas.microsoft.com/office/drawing/2014/main" id="{2C5FE26F-784E-5B66-C094-FF96580B63AB}"/>
                  </a:ext>
                </a:extLst>
              </p14:cNvPr>
              <p14:cNvContentPartPr/>
              <p14:nvPr/>
            </p14:nvContentPartPr>
            <p14:xfrm>
              <a:off x="8320745" y="2127895"/>
              <a:ext cx="293760" cy="163080"/>
            </p14:xfrm>
          </p:contentPart>
        </mc:Choice>
        <mc:Fallback xmlns="">
          <p:pic>
            <p:nvPicPr>
              <p:cNvPr id="4" name="Inkt 3">
                <a:extLst>
                  <a:ext uri="{FF2B5EF4-FFF2-40B4-BE49-F238E27FC236}">
                    <a16:creationId xmlns:a16="http://schemas.microsoft.com/office/drawing/2014/main" id="{2C5FE26F-784E-5B66-C094-FF96580B63AB}"/>
                  </a:ext>
                </a:extLst>
              </p:cNvPr>
              <p:cNvPicPr/>
              <p:nvPr/>
            </p:nvPicPr>
            <p:blipFill>
              <a:blip r:embed="rId6"/>
              <a:stretch>
                <a:fillRect/>
              </a:stretch>
            </p:blipFill>
            <p:spPr>
              <a:xfrm>
                <a:off x="8284745" y="2055895"/>
                <a:ext cx="365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t 4">
                <a:extLst>
                  <a:ext uri="{FF2B5EF4-FFF2-40B4-BE49-F238E27FC236}">
                    <a16:creationId xmlns:a16="http://schemas.microsoft.com/office/drawing/2014/main" id="{6860CE16-9646-16F4-61E8-8F57C2813616}"/>
                  </a:ext>
                </a:extLst>
              </p14:cNvPr>
              <p14:cNvContentPartPr/>
              <p14:nvPr/>
            </p14:nvContentPartPr>
            <p14:xfrm>
              <a:off x="8852825" y="1653775"/>
              <a:ext cx="250200" cy="201600"/>
            </p14:xfrm>
          </p:contentPart>
        </mc:Choice>
        <mc:Fallback xmlns="">
          <p:pic>
            <p:nvPicPr>
              <p:cNvPr id="5" name="Inkt 4">
                <a:extLst>
                  <a:ext uri="{FF2B5EF4-FFF2-40B4-BE49-F238E27FC236}">
                    <a16:creationId xmlns:a16="http://schemas.microsoft.com/office/drawing/2014/main" id="{6860CE16-9646-16F4-61E8-8F57C2813616}"/>
                  </a:ext>
                </a:extLst>
              </p:cNvPr>
              <p:cNvPicPr/>
              <p:nvPr/>
            </p:nvPicPr>
            <p:blipFill>
              <a:blip r:embed="rId8"/>
              <a:stretch>
                <a:fillRect/>
              </a:stretch>
            </p:blipFill>
            <p:spPr>
              <a:xfrm>
                <a:off x="8817185" y="1582135"/>
                <a:ext cx="3218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t 7">
                <a:extLst>
                  <a:ext uri="{FF2B5EF4-FFF2-40B4-BE49-F238E27FC236}">
                    <a16:creationId xmlns:a16="http://schemas.microsoft.com/office/drawing/2014/main" id="{DF6CC02D-BBCE-BBD8-583E-D2BE01F1380E}"/>
                  </a:ext>
                </a:extLst>
              </p14:cNvPr>
              <p14:cNvContentPartPr/>
              <p14:nvPr/>
            </p14:nvContentPartPr>
            <p14:xfrm>
              <a:off x="9682625" y="1280095"/>
              <a:ext cx="91800" cy="251280"/>
            </p14:xfrm>
          </p:contentPart>
        </mc:Choice>
        <mc:Fallback xmlns="">
          <p:pic>
            <p:nvPicPr>
              <p:cNvPr id="8" name="Inkt 7">
                <a:extLst>
                  <a:ext uri="{FF2B5EF4-FFF2-40B4-BE49-F238E27FC236}">
                    <a16:creationId xmlns:a16="http://schemas.microsoft.com/office/drawing/2014/main" id="{DF6CC02D-BBCE-BBD8-583E-D2BE01F1380E}"/>
                  </a:ext>
                </a:extLst>
              </p:cNvPr>
              <p:cNvPicPr/>
              <p:nvPr/>
            </p:nvPicPr>
            <p:blipFill>
              <a:blip r:embed="rId10"/>
              <a:stretch>
                <a:fillRect/>
              </a:stretch>
            </p:blipFill>
            <p:spPr>
              <a:xfrm>
                <a:off x="9646985" y="1208095"/>
                <a:ext cx="1634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t 10">
                <a:extLst>
                  <a:ext uri="{FF2B5EF4-FFF2-40B4-BE49-F238E27FC236}">
                    <a16:creationId xmlns:a16="http://schemas.microsoft.com/office/drawing/2014/main" id="{7415FDDC-B72D-13B3-73DC-27B0E8196C48}"/>
                  </a:ext>
                </a:extLst>
              </p14:cNvPr>
              <p14:cNvContentPartPr/>
              <p14:nvPr/>
            </p14:nvContentPartPr>
            <p14:xfrm>
              <a:off x="8844185" y="1918735"/>
              <a:ext cx="1188720" cy="758880"/>
            </p14:xfrm>
          </p:contentPart>
        </mc:Choice>
        <mc:Fallback xmlns="">
          <p:pic>
            <p:nvPicPr>
              <p:cNvPr id="11" name="Inkt 10">
                <a:extLst>
                  <a:ext uri="{FF2B5EF4-FFF2-40B4-BE49-F238E27FC236}">
                    <a16:creationId xmlns:a16="http://schemas.microsoft.com/office/drawing/2014/main" id="{7415FDDC-B72D-13B3-73DC-27B0E8196C48}"/>
                  </a:ext>
                </a:extLst>
              </p:cNvPr>
              <p:cNvPicPr/>
              <p:nvPr/>
            </p:nvPicPr>
            <p:blipFill>
              <a:blip r:embed="rId12"/>
              <a:stretch>
                <a:fillRect/>
              </a:stretch>
            </p:blipFill>
            <p:spPr>
              <a:xfrm>
                <a:off x="8808545" y="1846735"/>
                <a:ext cx="1260360" cy="902520"/>
              </a:xfrm>
              <a:prstGeom prst="rect">
                <a:avLst/>
              </a:prstGeom>
            </p:spPr>
          </p:pic>
        </mc:Fallback>
      </mc:AlternateContent>
    </p:spTree>
    <p:extLst>
      <p:ext uri="{BB962C8B-B14F-4D97-AF65-F5344CB8AC3E}">
        <p14:creationId xmlns:p14="http://schemas.microsoft.com/office/powerpoint/2010/main" val="108109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8C0314B9-F422-FE00-7F79-3C2E8119BEBA}"/>
              </a:ext>
            </a:extLst>
          </p:cNvPr>
          <p:cNvSpPr/>
          <p:nvPr/>
        </p:nvSpPr>
        <p:spPr>
          <a:xfrm>
            <a:off x="2308194" y="3577701"/>
            <a:ext cx="6826928" cy="2831977"/>
          </a:xfrm>
          <a:prstGeom prst="roundRect">
            <a:avLst>
              <a:gd name="adj" fmla="val 56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
        <p:nvSpPr>
          <p:cNvPr id="4" name="Titel 3">
            <a:extLst>
              <a:ext uri="{FF2B5EF4-FFF2-40B4-BE49-F238E27FC236}">
                <a16:creationId xmlns:a16="http://schemas.microsoft.com/office/drawing/2014/main" id="{ACE444B9-66C4-3669-1BA4-A55029A72ADA}"/>
              </a:ext>
            </a:extLst>
          </p:cNvPr>
          <p:cNvSpPr>
            <a:spLocks noGrp="1"/>
          </p:cNvSpPr>
          <p:nvPr>
            <p:ph type="title"/>
          </p:nvPr>
        </p:nvSpPr>
        <p:spPr>
          <a:xfrm>
            <a:off x="838200" y="664745"/>
            <a:ext cx="10515600" cy="5528509"/>
          </a:xfrm>
        </p:spPr>
        <p:txBody>
          <a:bodyPr anchor="t">
            <a:normAutofit fontScale="90000"/>
          </a:bodyPr>
          <a:lstStyle/>
          <a:p>
            <a:pPr algn="l">
              <a:lnSpc>
                <a:spcPct val="150000"/>
              </a:lnSpc>
            </a:pPr>
            <a:r>
              <a:rPr lang="nl-NL">
                <a:solidFill>
                  <a:schemeClr val="bg1"/>
                </a:solidFill>
              </a:rPr>
              <a:t>Les 1: 	Een hoopvolle toekomst</a:t>
            </a:r>
            <a:br>
              <a:rPr lang="nl-NL">
                <a:solidFill>
                  <a:schemeClr val="bg1"/>
                </a:solidFill>
              </a:rPr>
            </a:br>
            <a:r>
              <a:rPr lang="nl-NL">
                <a:solidFill>
                  <a:schemeClr val="bg1"/>
                </a:solidFill>
              </a:rPr>
              <a:t>		</a:t>
            </a: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deze les kan je uitleggen waarom groeien in intercultureel 				samenleven als kerk zo belangrijk is</a:t>
            </a:r>
            <a:r>
              <a:rPr lang="en-NL" sz="2400">
                <a:solidFill>
                  <a:schemeClr val="bg1"/>
                </a:solidFill>
                <a:effectLst/>
              </a:rPr>
              <a:t> </a:t>
            </a:r>
            <a:br>
              <a:rPr lang="nl-NL" sz="2400">
                <a:solidFill>
                  <a:schemeClr val="bg1"/>
                </a:solidFill>
              </a:rPr>
            </a:br>
            <a:br>
              <a:rPr lang="nl-NL" sz="2400">
                <a:solidFill>
                  <a:schemeClr val="bg1"/>
                </a:solidFill>
              </a:rPr>
            </a:br>
            <a:r>
              <a:rPr lang="nl-NL" sz="2400"/>
              <a:t>	</a:t>
            </a:r>
            <a:r>
              <a:rPr lang="nl-NL" sz="2400">
                <a:solidFill>
                  <a:srgbClr val="6C348B">
                    <a:alpha val="45000"/>
                  </a:srgbClr>
                </a:solidFill>
              </a:rPr>
              <a:t>	1.1	Ontdek het grotere plaatje</a:t>
            </a:r>
            <a:br>
              <a:rPr lang="nl-NL" sz="2400"/>
            </a:br>
            <a:r>
              <a:rPr lang="nl-NL" sz="2400">
                <a:solidFill>
                  <a:srgbClr val="6C348B">
                    <a:alpha val="45000"/>
                  </a:srgbClr>
                </a:solidFill>
              </a:rPr>
              <a:t>		1.2	Test je kennis</a:t>
            </a:r>
            <a:br>
              <a:rPr lang="nl-NL" sz="2400"/>
            </a:br>
            <a:r>
              <a:rPr lang="nl-NL" sz="2400">
                <a:solidFill>
                  <a:srgbClr val="6C348B">
                    <a:alpha val="45000"/>
                  </a:srgbClr>
                </a:solidFill>
              </a:rPr>
              <a:t>		1.3 	Schets je persoonlijke ontwikkeling</a:t>
            </a:r>
            <a:br>
              <a:rPr lang="nl-NL" sz="2400">
                <a:solidFill>
                  <a:srgbClr val="6C348B">
                    <a:alpha val="45000"/>
                  </a:srgbClr>
                </a:solidFill>
              </a:rPr>
            </a:br>
            <a:r>
              <a:rPr lang="nl-NL" sz="2400"/>
              <a:t>		1.4	Open de bijbel</a:t>
            </a:r>
            <a:br>
              <a:rPr lang="nl-NL" sz="2400">
                <a:solidFill>
                  <a:srgbClr val="6C348B">
                    <a:alpha val="45000"/>
                  </a:srgbClr>
                </a:solidFill>
              </a:rPr>
            </a:br>
            <a:r>
              <a:rPr lang="nl-NL" sz="2400">
                <a:solidFill>
                  <a:srgbClr val="6C348B">
                    <a:alpha val="45000"/>
                  </a:srgbClr>
                </a:solidFill>
              </a:rPr>
              <a:t>		1.5	Sluit hoopvol af	</a:t>
            </a:r>
            <a:r>
              <a:rPr lang="nl-NL" sz="2400">
                <a:solidFill>
                  <a:schemeClr val="bg1"/>
                </a:solidFill>
              </a:rPr>
              <a:t>	</a:t>
            </a:r>
          </a:p>
        </p:txBody>
      </p:sp>
      <p:cxnSp>
        <p:nvCxnSpPr>
          <p:cNvPr id="5" name="Verbindingslijn: gebogen 4">
            <a:extLst>
              <a:ext uri="{FF2B5EF4-FFF2-40B4-BE49-F238E27FC236}">
                <a16:creationId xmlns:a16="http://schemas.microsoft.com/office/drawing/2014/main" id="{6F943FCE-AF30-DCBE-F3F5-01AAEB4C7E9C}"/>
              </a:ext>
            </a:extLst>
          </p:cNvPr>
          <p:cNvCxnSpPr>
            <a:cxnSpLocks/>
          </p:cNvCxnSpPr>
          <p:nvPr/>
        </p:nvCxnSpPr>
        <p:spPr>
          <a:xfrm rot="16200000" flipH="1">
            <a:off x="138903" y="2941647"/>
            <a:ext cx="3480051" cy="881491"/>
          </a:xfrm>
          <a:prstGeom prst="bentConnector3">
            <a:avLst>
              <a:gd name="adj1" fmla="val 9898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30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21658-58A2-3354-5A1D-B43D31F964F7}"/>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
        <p:nvSpPr>
          <p:cNvPr id="4" name="Titel 3">
            <a:extLst>
              <a:ext uri="{FF2B5EF4-FFF2-40B4-BE49-F238E27FC236}">
                <a16:creationId xmlns:a16="http://schemas.microsoft.com/office/drawing/2014/main" id="{CB495882-EE31-4112-703D-ED95B775C066}"/>
              </a:ext>
            </a:extLst>
          </p:cNvPr>
          <p:cNvSpPr>
            <a:spLocks noGrp="1"/>
          </p:cNvSpPr>
          <p:nvPr>
            <p:ph type="title"/>
          </p:nvPr>
        </p:nvSpPr>
        <p:spPr>
          <a:xfrm>
            <a:off x="838199" y="1086928"/>
            <a:ext cx="10515600" cy="2811741"/>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nl-NL" i="0" u="none" strike="noStrike" kern="1200" cap="none" spc="0" normalizeH="0" baseline="0" noProof="0">
                <a:ln>
                  <a:noFill/>
                </a:ln>
                <a:solidFill>
                  <a:srgbClr val="6C348B"/>
                </a:solidFill>
                <a:effectLst/>
                <a:uLnTx/>
                <a:uFillTx/>
                <a:latin typeface="Calibri" panose="020F0502020204030204"/>
                <a:ea typeface="+mn-ea"/>
                <a:cs typeface="+mn-cs"/>
              </a:rPr>
              <a:t>De spraakverwarring: zegen of vloek?</a:t>
            </a:r>
            <a:br>
              <a:rPr kumimoji="0" lang="nl-NL" sz="5300" i="0" u="none" strike="noStrike" kern="1200" cap="none" spc="0" normalizeH="0" baseline="0" noProof="0">
                <a:ln>
                  <a:noFill/>
                </a:ln>
                <a:solidFill>
                  <a:srgbClr val="6C348B"/>
                </a:solidFill>
                <a:effectLst/>
                <a:uLnTx/>
                <a:uFillTx/>
                <a:latin typeface="Calibri" panose="020F0502020204030204"/>
                <a:ea typeface="+mn-ea"/>
                <a:cs typeface="+mn-cs"/>
              </a:rPr>
            </a:br>
            <a:br>
              <a:rPr kumimoji="0" lang="nl-NL" sz="1600" b="0" i="0" u="none" strike="noStrike" kern="1200" cap="none" spc="0" normalizeH="0" baseline="0" noProof="0">
                <a:ln>
                  <a:noFill/>
                </a:ln>
                <a:solidFill>
                  <a:srgbClr val="6C348B"/>
                </a:solidFill>
                <a:effectLst/>
                <a:uLnTx/>
                <a:uFillTx/>
                <a:latin typeface="Calibri" panose="020F0502020204030204"/>
                <a:ea typeface="+mn-ea"/>
                <a:cs typeface="+mn-cs"/>
              </a:rPr>
            </a:br>
            <a:r>
              <a:rPr kumimoji="0" lang="nl-NL" sz="1600" b="0" i="0" u="none" strike="noStrike" kern="1200" cap="none" spc="0" normalizeH="0" baseline="0" noProof="0">
                <a:ln>
                  <a:noFill/>
                </a:ln>
                <a:solidFill>
                  <a:srgbClr val="8F5BAB"/>
                </a:solidFill>
                <a:effectLst/>
                <a:uLnTx/>
                <a:uFillTx/>
                <a:latin typeface="Calibri" panose="020F0502020204030204"/>
                <a:ea typeface="+mn-ea"/>
                <a:cs typeface="+mn-cs"/>
              </a:rPr>
              <a:t>	</a:t>
            </a:r>
            <a:r>
              <a:rPr lang="nl-NL" sz="2400">
                <a:solidFill>
                  <a:srgbClr val="8F5BAB"/>
                </a:solidFill>
                <a:cs typeface="Times New Roman" panose="02020603050405020304" pitchFamily="18" charset="0"/>
              </a:rPr>
              <a:t>Lees </a:t>
            </a:r>
            <a:r>
              <a:rPr lang="nl-NL" sz="2400" b="0">
                <a:solidFill>
                  <a:srgbClr val="8F5BAB"/>
                </a:solidFill>
                <a:cs typeface="Times New Roman" panose="02020603050405020304" pitchFamily="18" charset="0"/>
              </a:rPr>
              <a:t>(op de volgende slides) Genesis 11:1-9</a:t>
            </a:r>
            <a:endParaRPr lang="nl-NL" sz="2400" b="0">
              <a:solidFill>
                <a:srgbClr val="8F5BAB"/>
              </a:solidFill>
            </a:endParaRPr>
          </a:p>
        </p:txBody>
      </p:sp>
      <p:sp>
        <p:nvSpPr>
          <p:cNvPr id="2" name="Slide Number Placeholder 1">
            <a:extLst>
              <a:ext uri="{FF2B5EF4-FFF2-40B4-BE49-F238E27FC236}">
                <a16:creationId xmlns:a16="http://schemas.microsoft.com/office/drawing/2014/main" id="{1A44DB1E-5FF9-92A2-1781-FD5F4B74F3D8}"/>
              </a:ext>
            </a:extLst>
          </p:cNvPr>
          <p:cNvSpPr>
            <a:spLocks noGrp="1"/>
          </p:cNvSpPr>
          <p:nvPr>
            <p:ph type="sldNum" sz="quarter" idx="10"/>
          </p:nvPr>
        </p:nvSpPr>
        <p:spPr/>
        <p:txBody>
          <a:bodyPr/>
          <a:lstStyle/>
          <a:p>
            <a:fld id="{26DA8216-EE17-EC4E-A680-5E5F81E098C2}" type="slidenum">
              <a:rPr lang="nl-NL" smtClean="0"/>
              <a:pPr/>
              <a:t>25</a:t>
            </a:fld>
            <a:endParaRPr lang="nl-NL"/>
          </a:p>
        </p:txBody>
      </p:sp>
      <p:pic>
        <p:nvPicPr>
          <p:cNvPr id="8" name="Picture 7" descr="Icon&#10;&#10;Description automatically generated">
            <a:extLst>
              <a:ext uri="{FF2B5EF4-FFF2-40B4-BE49-F238E27FC236}">
                <a16:creationId xmlns:a16="http://schemas.microsoft.com/office/drawing/2014/main" id="{2EA081AC-B7DF-DC19-F4C9-592F8DA5EDCD}"/>
              </a:ext>
            </a:extLst>
          </p:cNvPr>
          <p:cNvPicPr>
            <a:picLocks noChangeAspect="1"/>
          </p:cNvPicPr>
          <p:nvPr/>
        </p:nvPicPr>
        <p:blipFill>
          <a:blip r:embed="rId2"/>
          <a:stretch>
            <a:fillRect/>
          </a:stretch>
        </p:blipFill>
        <p:spPr>
          <a:xfrm>
            <a:off x="1065370" y="2829530"/>
            <a:ext cx="330006" cy="386932"/>
          </a:xfrm>
          <a:prstGeom prst="rect">
            <a:avLst/>
          </a:prstGeom>
        </p:spPr>
      </p:pic>
    </p:spTree>
    <p:extLst>
      <p:ext uri="{BB962C8B-B14F-4D97-AF65-F5344CB8AC3E}">
        <p14:creationId xmlns:p14="http://schemas.microsoft.com/office/powerpoint/2010/main" val="342493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164566"/>
            <a:ext cx="10515600" cy="5115464"/>
          </a:xfrm>
        </p:spPr>
        <p:txBody>
          <a:bodyPr anchor="t">
            <a:noAutofit/>
          </a:bodyPr>
          <a:lstStyle/>
          <a:p>
            <a:pPr algn="l">
              <a:lnSpc>
                <a:spcPct val="150000"/>
              </a:lnSpc>
            </a:pP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1</a:t>
            </a:r>
            <a:r>
              <a:rPr lang="nl-NL" sz="2400" b="0">
                <a:effectLst/>
                <a:latin typeface="Calibri" panose="020F0502020204030204" pitchFamily="34" charset="0"/>
                <a:ea typeface="Calibri" panose="020F0502020204030204" pitchFamily="34" charset="0"/>
                <a:cs typeface="Times New Roman" panose="02020603050405020304" pitchFamily="18" charset="0"/>
              </a:rPr>
              <a:t> Ooit werd er op de hele aarde één enkele taal gesproken.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2</a:t>
            </a:r>
            <a:r>
              <a:rPr lang="nl-NL" sz="2400" b="0">
                <a:effectLst/>
                <a:latin typeface="Calibri" panose="020F0502020204030204" pitchFamily="34" charset="0"/>
                <a:ea typeface="Calibri" panose="020F0502020204030204" pitchFamily="34" charset="0"/>
                <a:cs typeface="Times New Roman" panose="02020603050405020304" pitchFamily="18" charset="0"/>
              </a:rPr>
              <a:t> Toen de mensen in oostelijke richting trokken, kwamen ze in </a:t>
            </a:r>
            <a:r>
              <a:rPr lang="nl-NL" sz="2400" b="0" err="1">
                <a:effectLst/>
                <a:latin typeface="Calibri" panose="020F0502020204030204" pitchFamily="34" charset="0"/>
                <a:ea typeface="Calibri" panose="020F0502020204030204" pitchFamily="34" charset="0"/>
                <a:cs typeface="Times New Roman" panose="02020603050405020304" pitchFamily="18" charset="0"/>
              </a:rPr>
              <a:t>Sinear</a:t>
            </a:r>
            <a:r>
              <a:rPr lang="nl-NL" sz="2400" b="0">
                <a:effectLst/>
                <a:latin typeface="Calibri" panose="020F0502020204030204" pitchFamily="34" charset="0"/>
                <a:ea typeface="Calibri" panose="020F0502020204030204" pitchFamily="34" charset="0"/>
                <a:cs typeface="Times New Roman" panose="02020603050405020304" pitchFamily="18" charset="0"/>
              </a:rPr>
              <a:t> bij een vlakte, en daar vestigden ze zich.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3</a:t>
            </a:r>
            <a:r>
              <a:rPr lang="nl-NL" sz="2400" b="0">
                <a:effectLst/>
                <a:latin typeface="Calibri" panose="020F0502020204030204" pitchFamily="34" charset="0"/>
                <a:ea typeface="Calibri" panose="020F0502020204030204" pitchFamily="34" charset="0"/>
                <a:cs typeface="Times New Roman" panose="02020603050405020304" pitchFamily="18" charset="0"/>
              </a:rPr>
              <a:t> Ze zeiden tegen elkaar: ‘Laten we van klei blokken vormen en die goed bakken in het vuur.’ De kleiblokken gebruikten ze als stenen, en aardpek als specie.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4</a:t>
            </a:r>
            <a:r>
              <a:rPr lang="nl-NL" sz="2400" b="0">
                <a:effectLst/>
                <a:latin typeface="Calibri" panose="020F0502020204030204" pitchFamily="34" charset="0"/>
                <a:ea typeface="Calibri" panose="020F0502020204030204" pitchFamily="34" charset="0"/>
                <a:cs typeface="Times New Roman" panose="02020603050405020304" pitchFamily="18" charset="0"/>
              </a:rPr>
              <a:t> Ze zeiden: ‘Laten we een stad bouwen met een toren die tot in de hemel reikt. Zo vestigen we onze naam, en dan zullen we niet over de hele aarde verspreid raken.’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5</a:t>
            </a:r>
            <a:r>
              <a:rPr lang="nl-NL" sz="2400" b="0">
                <a:effectLst/>
                <a:latin typeface="Calibri" panose="020F0502020204030204" pitchFamily="34" charset="0"/>
                <a:ea typeface="Calibri" panose="020F0502020204030204" pitchFamily="34" charset="0"/>
                <a:cs typeface="Times New Roman" panose="02020603050405020304" pitchFamily="18" charset="0"/>
              </a:rPr>
              <a:t> Maar toen daalde de HEER af om te kijken naar de stad en de toren die de mensen aan het bouwen waren. </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effectLst/>
                <a:latin typeface="Calibri" panose="020F0502020204030204" pitchFamily="34" charset="0"/>
                <a:ea typeface="Calibri" panose="020F0502020204030204" pitchFamily="34" charset="0"/>
                <a:cs typeface="Times New Roman" panose="02020603050405020304" pitchFamily="18" charset="0"/>
              </a:rPr>
              <a:t>Genesis 11:1-5</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26</a:t>
            </a:fld>
            <a:endParaRPr lang="nl-NL"/>
          </a:p>
        </p:txBody>
      </p:sp>
      <p:sp>
        <p:nvSpPr>
          <p:cNvPr id="3" name="TextBox 2">
            <a:extLst>
              <a:ext uri="{FF2B5EF4-FFF2-40B4-BE49-F238E27FC236}">
                <a16:creationId xmlns:a16="http://schemas.microsoft.com/office/drawing/2014/main" id="{CE2324F4-17E9-8317-9E90-CD5B491A4484}"/>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Tree>
    <p:extLst>
      <p:ext uri="{BB962C8B-B14F-4D97-AF65-F5344CB8AC3E}">
        <p14:creationId xmlns:p14="http://schemas.microsoft.com/office/powerpoint/2010/main" val="324728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406105"/>
            <a:ext cx="10515600" cy="4623759"/>
          </a:xfrm>
        </p:spPr>
        <p:txBody>
          <a:bodyPr anchor="t">
            <a:noAutofit/>
          </a:bodyPr>
          <a:lstStyle/>
          <a:p>
            <a:pPr algn="l">
              <a:lnSpc>
                <a:spcPct val="150000"/>
              </a:lnSpc>
            </a:pP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6</a:t>
            </a:r>
            <a:r>
              <a:rPr lang="nl-NL" sz="2400" b="0">
                <a:effectLst/>
                <a:latin typeface="Calibri" panose="020F0502020204030204" pitchFamily="34" charset="0"/>
                <a:ea typeface="Calibri" panose="020F0502020204030204" pitchFamily="34" charset="0"/>
                <a:cs typeface="Times New Roman" panose="02020603050405020304" pitchFamily="18" charset="0"/>
              </a:rPr>
              <a:t> ‘Dit is één volk en ze spreken allemaal een en dezelfde taal,’ zei de HEER, ‘en wat ze nu doen is nog maar het begin. Alles wat ze verder nog van plan zijn, ligt nu binnen hun bereik.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7</a:t>
            </a:r>
            <a:r>
              <a:rPr lang="nl-NL" sz="2400" b="0">
                <a:effectLst/>
                <a:latin typeface="Calibri" panose="020F0502020204030204" pitchFamily="34" charset="0"/>
                <a:ea typeface="Calibri" panose="020F0502020204030204" pitchFamily="34" charset="0"/>
                <a:cs typeface="Times New Roman" panose="02020603050405020304" pitchFamily="18" charset="0"/>
              </a:rPr>
              <a:t> Laten Wij naar hen toe gaan en verwarring brengen in hun taal, zodat ze elkaar niet meer verstaan.’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8</a:t>
            </a:r>
            <a:r>
              <a:rPr lang="nl-NL" sz="2400" b="0">
                <a:effectLst/>
                <a:latin typeface="Calibri" panose="020F0502020204030204" pitchFamily="34" charset="0"/>
                <a:ea typeface="Calibri" panose="020F0502020204030204" pitchFamily="34" charset="0"/>
                <a:cs typeface="Times New Roman" panose="02020603050405020304" pitchFamily="18" charset="0"/>
              </a:rPr>
              <a:t> De HEER verspreidde hen van daar over de hele aarde, en de bouw van de stad werd gestaakt.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9</a:t>
            </a:r>
            <a:r>
              <a:rPr lang="nl-NL" sz="2400" b="0">
                <a:effectLst/>
                <a:latin typeface="Calibri" panose="020F0502020204030204" pitchFamily="34" charset="0"/>
                <a:ea typeface="Calibri" panose="020F0502020204030204" pitchFamily="34" charset="0"/>
                <a:cs typeface="Times New Roman" panose="02020603050405020304" pitchFamily="18" charset="0"/>
              </a:rPr>
              <a:t>  Zo komt het dat die stad Babel  heet, want daar bracht de HEER verwarring in de taal die op de hele aarde gesproken werd, en van daar verspreidde Hij de mensen over de hele aarde.</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solidFill>
                  <a:srgbClr val="6C348B"/>
                </a:solidFill>
                <a:cs typeface="Times New Roman" panose="02020603050405020304" pitchFamily="18" charset="0"/>
              </a:rPr>
              <a:t>Genesis 11:6-9</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27</a:t>
            </a:fld>
            <a:endParaRPr lang="nl-NL"/>
          </a:p>
        </p:txBody>
      </p:sp>
      <p:sp>
        <p:nvSpPr>
          <p:cNvPr id="3" name="TextBox 2">
            <a:extLst>
              <a:ext uri="{FF2B5EF4-FFF2-40B4-BE49-F238E27FC236}">
                <a16:creationId xmlns:a16="http://schemas.microsoft.com/office/drawing/2014/main" id="{2F220CDB-1FA1-F7E5-8CD4-CFD71EDF76BB}"/>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Tree>
    <p:extLst>
      <p:ext uri="{BB962C8B-B14F-4D97-AF65-F5344CB8AC3E}">
        <p14:creationId xmlns:p14="http://schemas.microsoft.com/office/powerpoint/2010/main" val="305834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21658-58A2-3354-5A1D-B43D31F964F7}"/>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
        <p:nvSpPr>
          <p:cNvPr id="4" name="Titel 3">
            <a:extLst>
              <a:ext uri="{FF2B5EF4-FFF2-40B4-BE49-F238E27FC236}">
                <a16:creationId xmlns:a16="http://schemas.microsoft.com/office/drawing/2014/main" id="{CB495882-EE31-4112-703D-ED95B775C066}"/>
              </a:ext>
            </a:extLst>
          </p:cNvPr>
          <p:cNvSpPr>
            <a:spLocks noGrp="1"/>
          </p:cNvSpPr>
          <p:nvPr>
            <p:ph type="title"/>
          </p:nvPr>
        </p:nvSpPr>
        <p:spPr>
          <a:xfrm>
            <a:off x="838199" y="1086929"/>
            <a:ext cx="10515600" cy="2994620"/>
          </a:xfrm>
        </p:spPr>
        <p:txBody>
          <a:bodyPr>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br>
              <a:rPr kumimoji="0" lang="nl-NL" sz="1600" b="0" i="0" u="none" strike="noStrike" kern="1200" cap="none" spc="0" normalizeH="0" baseline="0" noProof="0">
                <a:ln>
                  <a:noFill/>
                </a:ln>
                <a:solidFill>
                  <a:srgbClr val="6C348B"/>
                </a:solidFill>
                <a:effectLst/>
                <a:uLnTx/>
                <a:uFillTx/>
                <a:latin typeface="Calibri" panose="020F0502020204030204"/>
                <a:ea typeface="+mn-ea"/>
                <a:cs typeface="+mn-cs"/>
              </a:rPr>
            </a:br>
            <a:br>
              <a:rPr kumimoji="0" lang="nl-NL" sz="1600" b="0" i="0" u="none" strike="noStrike" kern="1200" cap="none" spc="0" normalizeH="0" baseline="0" noProof="0">
                <a:ln>
                  <a:noFill/>
                </a:ln>
                <a:solidFill>
                  <a:srgbClr val="6C348B"/>
                </a:solidFill>
                <a:effectLst/>
                <a:uLnTx/>
                <a:uFillTx/>
                <a:latin typeface="Calibri" panose="020F0502020204030204"/>
                <a:ea typeface="+mn-ea"/>
                <a:cs typeface="+mn-cs"/>
              </a:rPr>
            </a:br>
            <a:br>
              <a:rPr kumimoji="0" lang="nl-NL" sz="1600" b="0" i="0" u="none" strike="noStrike" kern="1200" cap="none" spc="0" normalizeH="0" baseline="0" noProof="0">
                <a:ln>
                  <a:noFill/>
                </a:ln>
                <a:solidFill>
                  <a:srgbClr val="6C348B"/>
                </a:solidFill>
                <a:effectLst/>
                <a:uLnTx/>
                <a:uFillTx/>
                <a:latin typeface="Calibri" panose="020F0502020204030204"/>
                <a:ea typeface="+mn-ea"/>
                <a:cs typeface="+mn-cs"/>
              </a:rPr>
            </a:br>
            <a:br>
              <a:rPr kumimoji="0" lang="nl-NL" sz="1600" b="0" i="0" u="none" strike="noStrike" kern="1200" cap="none" spc="0" normalizeH="0" baseline="0" noProof="0">
                <a:ln>
                  <a:noFill/>
                </a:ln>
                <a:solidFill>
                  <a:srgbClr val="6C348B"/>
                </a:solidFill>
                <a:effectLst/>
                <a:uLnTx/>
                <a:uFillTx/>
                <a:latin typeface="Calibri" panose="020F0502020204030204"/>
                <a:ea typeface="+mn-ea"/>
                <a:cs typeface="+mn-cs"/>
              </a:rPr>
            </a:br>
            <a:r>
              <a:rPr lang="nl-NL" sz="2400" b="0">
                <a:solidFill>
                  <a:srgbClr val="6C348B"/>
                </a:solidFill>
                <a:cs typeface="Times New Roman" panose="02020603050405020304" pitchFamily="18" charset="0"/>
              </a:rPr>
              <a:t>	</a:t>
            </a:r>
            <a:r>
              <a:rPr lang="nl-NL" sz="2700">
                <a:solidFill>
                  <a:srgbClr val="6C348B"/>
                </a:solidFill>
                <a:cs typeface="Times New Roman" panose="02020603050405020304" pitchFamily="18" charset="0"/>
              </a:rPr>
              <a:t>Bespreek:</a:t>
            </a:r>
            <a:br>
              <a:rPr lang="nl-NL" sz="2700" b="0">
                <a:solidFill>
                  <a:srgbClr val="6C348B"/>
                </a:solidFill>
                <a:cs typeface="Times New Roman" panose="02020603050405020304" pitchFamily="18" charset="0"/>
              </a:rPr>
            </a:br>
            <a:br>
              <a:rPr lang="nl-NL" sz="2700" b="0">
                <a:solidFill>
                  <a:srgbClr val="6C348B"/>
                </a:solidFill>
                <a:cs typeface="Times New Roman" panose="02020603050405020304" pitchFamily="18" charset="0"/>
              </a:rPr>
            </a:br>
            <a:r>
              <a:rPr lang="nl-NL" sz="2700" b="0">
                <a:solidFill>
                  <a:srgbClr val="8F5BAB"/>
                </a:solidFill>
                <a:cs typeface="Times New Roman" panose="02020603050405020304" pitchFamily="18" charset="0"/>
              </a:rPr>
              <a:t>	1) Wat is de kern van het probleem volgens vers 4?</a:t>
            </a:r>
            <a:br>
              <a:rPr lang="nl-NL" sz="2700" b="0">
                <a:solidFill>
                  <a:srgbClr val="8F5BAB"/>
                </a:solidFill>
                <a:cs typeface="Times New Roman" panose="02020603050405020304" pitchFamily="18" charset="0"/>
              </a:rPr>
            </a:br>
            <a:r>
              <a:rPr lang="nl-NL" sz="2700" b="0">
                <a:solidFill>
                  <a:srgbClr val="8F5BAB"/>
                </a:solidFill>
                <a:cs typeface="Times New Roman" panose="02020603050405020304" pitchFamily="18" charset="0"/>
              </a:rPr>
              <a:t>	2) Hoe moet je het ingrijpen van God in de taal beoordelen? </a:t>
            </a:r>
            <a:br>
              <a:rPr lang="nl-NL" sz="2700" b="0">
                <a:solidFill>
                  <a:srgbClr val="8F5BAB"/>
                </a:solidFill>
                <a:cs typeface="Times New Roman" panose="02020603050405020304" pitchFamily="18" charset="0"/>
              </a:rPr>
            </a:br>
            <a:r>
              <a:rPr lang="nl-NL" sz="2700" b="0">
                <a:solidFill>
                  <a:srgbClr val="8F5BAB"/>
                </a:solidFill>
                <a:cs typeface="Times New Roman" panose="02020603050405020304" pitchFamily="18" charset="0"/>
              </a:rPr>
              <a:t>	3) Welk gevolg had de spraakverwarring op de nakomelingen van </a:t>
            </a:r>
            <a:r>
              <a:rPr lang="nl-NL" sz="2700" b="0" err="1">
                <a:solidFill>
                  <a:srgbClr val="8F5BAB"/>
                </a:solidFill>
                <a:cs typeface="Times New Roman" panose="02020603050405020304" pitchFamily="18" charset="0"/>
              </a:rPr>
              <a:t>Cham</a:t>
            </a:r>
            <a:r>
              <a:rPr lang="nl-NL" sz="2700" b="0">
                <a:solidFill>
                  <a:srgbClr val="8F5BAB"/>
                </a:solidFill>
                <a:cs typeface="Times New Roman" panose="02020603050405020304" pitchFamily="18" charset="0"/>
              </a:rPr>
              <a:t>?</a:t>
            </a:r>
            <a:br>
              <a:rPr lang="nl-NL" sz="2400" b="0">
                <a:solidFill>
                  <a:srgbClr val="6C348B"/>
                </a:solidFill>
                <a:cs typeface="Times New Roman" panose="02020603050405020304" pitchFamily="18" charset="0"/>
              </a:rPr>
            </a:br>
            <a:endParaRPr lang="nl-NL" sz="2400" b="0"/>
          </a:p>
        </p:txBody>
      </p:sp>
      <p:sp>
        <p:nvSpPr>
          <p:cNvPr id="2" name="Slide Number Placeholder 1">
            <a:extLst>
              <a:ext uri="{FF2B5EF4-FFF2-40B4-BE49-F238E27FC236}">
                <a16:creationId xmlns:a16="http://schemas.microsoft.com/office/drawing/2014/main" id="{1A44DB1E-5FF9-92A2-1781-FD5F4B74F3D8}"/>
              </a:ext>
            </a:extLst>
          </p:cNvPr>
          <p:cNvSpPr>
            <a:spLocks noGrp="1"/>
          </p:cNvSpPr>
          <p:nvPr>
            <p:ph type="sldNum" sz="quarter" idx="10"/>
          </p:nvPr>
        </p:nvSpPr>
        <p:spPr/>
        <p:txBody>
          <a:bodyPr/>
          <a:lstStyle/>
          <a:p>
            <a:fld id="{26DA8216-EE17-EC4E-A680-5E5F81E098C2}" type="slidenum">
              <a:rPr lang="nl-NL" smtClean="0"/>
              <a:pPr/>
              <a:t>28</a:t>
            </a:fld>
            <a:endParaRPr lang="nl-NL"/>
          </a:p>
        </p:txBody>
      </p:sp>
      <p:pic>
        <p:nvPicPr>
          <p:cNvPr id="6" name="Picture 5" descr="Icon&#10;&#10;Description automatically generated">
            <a:extLst>
              <a:ext uri="{FF2B5EF4-FFF2-40B4-BE49-F238E27FC236}">
                <a16:creationId xmlns:a16="http://schemas.microsoft.com/office/drawing/2014/main" id="{E005EFCC-E698-34D2-5093-2E6BA35ACF4E}"/>
              </a:ext>
            </a:extLst>
          </p:cNvPr>
          <p:cNvPicPr>
            <a:picLocks noChangeAspect="1"/>
          </p:cNvPicPr>
          <p:nvPr/>
        </p:nvPicPr>
        <p:blipFill>
          <a:blip r:embed="rId2"/>
          <a:stretch>
            <a:fillRect/>
          </a:stretch>
        </p:blipFill>
        <p:spPr>
          <a:xfrm>
            <a:off x="1068842" y="1789947"/>
            <a:ext cx="434533" cy="369351"/>
          </a:xfrm>
          <a:prstGeom prst="rect">
            <a:avLst/>
          </a:prstGeom>
        </p:spPr>
      </p:pic>
    </p:spTree>
    <p:extLst>
      <p:ext uri="{BB962C8B-B14F-4D97-AF65-F5344CB8AC3E}">
        <p14:creationId xmlns:p14="http://schemas.microsoft.com/office/powerpoint/2010/main" val="249182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21658-58A2-3354-5A1D-B43D31F964F7}"/>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
        <p:nvSpPr>
          <p:cNvPr id="7" name="Titel 6">
            <a:extLst>
              <a:ext uri="{FF2B5EF4-FFF2-40B4-BE49-F238E27FC236}">
                <a16:creationId xmlns:a16="http://schemas.microsoft.com/office/drawing/2014/main" id="{6846C6E5-682A-C4BB-A023-4E5EBD083A86}"/>
              </a:ext>
            </a:extLst>
          </p:cNvPr>
          <p:cNvSpPr>
            <a:spLocks noGrp="1"/>
          </p:cNvSpPr>
          <p:nvPr>
            <p:ph type="title"/>
          </p:nvPr>
        </p:nvSpPr>
        <p:spPr>
          <a:xfrm>
            <a:off x="838200" y="1520479"/>
            <a:ext cx="10515600" cy="3192837"/>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nl-NL" i="0" u="none" strike="noStrike" kern="1200" cap="none" spc="0" normalizeH="0" baseline="0" noProof="0">
                <a:ln>
                  <a:noFill/>
                </a:ln>
                <a:solidFill>
                  <a:srgbClr val="6C348B"/>
                </a:solidFill>
                <a:effectLst/>
                <a:uLnTx/>
                <a:uFillTx/>
                <a:latin typeface="Calibri" panose="020F0502020204030204"/>
                <a:ea typeface="+mn-ea"/>
                <a:cs typeface="+mn-cs"/>
              </a:rPr>
              <a:t>Het Pinksterperspectief</a:t>
            </a:r>
            <a:br>
              <a:rPr kumimoji="0" lang="nl-NL" b="0" i="0" u="none" strike="noStrike" kern="1200" cap="none" spc="0" normalizeH="0" baseline="0" noProof="0">
                <a:ln>
                  <a:noFill/>
                </a:ln>
                <a:solidFill>
                  <a:srgbClr val="6C348B"/>
                </a:solidFill>
                <a:effectLst/>
                <a:uLnTx/>
                <a:uFillTx/>
                <a:latin typeface="Calibri" panose="020F0502020204030204"/>
                <a:ea typeface="+mn-ea"/>
                <a:cs typeface="+mn-cs"/>
              </a:rPr>
            </a:br>
            <a:br>
              <a:rPr kumimoji="0" lang="nl-NL" sz="1800" b="0" i="0" u="none" strike="noStrike" kern="1200" cap="none" spc="0" normalizeH="0" baseline="0" noProof="0">
                <a:ln>
                  <a:noFill/>
                </a:ln>
                <a:solidFill>
                  <a:srgbClr val="6C348B"/>
                </a:solidFill>
                <a:effectLst/>
                <a:uLnTx/>
                <a:uFillTx/>
                <a:latin typeface="Calibri" panose="020F0502020204030204"/>
                <a:ea typeface="+mn-ea"/>
                <a:cs typeface="+mn-cs"/>
              </a:rPr>
            </a:br>
            <a:r>
              <a:rPr kumimoji="0" lang="nl-NL" sz="1800" b="0" i="0" u="none" strike="noStrike" kern="1200" cap="none" spc="0" normalizeH="0" baseline="0" noProof="0">
                <a:ln>
                  <a:noFill/>
                </a:ln>
                <a:solidFill>
                  <a:srgbClr val="8F5BAB"/>
                </a:solidFill>
                <a:effectLst/>
                <a:uLnTx/>
                <a:uFillTx/>
                <a:latin typeface="Calibri" panose="020F0502020204030204"/>
                <a:ea typeface="+mn-ea"/>
                <a:cs typeface="+mn-cs"/>
              </a:rPr>
              <a:t>	</a:t>
            </a:r>
            <a:r>
              <a:rPr kumimoji="0" lang="nl-NL" sz="240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t>Lees</a:t>
            </a:r>
            <a:r>
              <a:rPr kumimoji="0" lang="nl-NL" sz="2400" b="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t> Handelingen 2:1-13</a:t>
            </a:r>
            <a:br>
              <a:rPr kumimoji="0" lang="nl-NL" sz="27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br>
            <a:br>
              <a:rPr kumimoji="0" lang="nl-NL" sz="27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br>
            <a:r>
              <a:rPr kumimoji="0" lang="nl-NL" sz="27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t>	</a:t>
            </a:r>
            <a:endParaRPr lang="nl-NL" sz="2700"/>
          </a:p>
        </p:txBody>
      </p:sp>
      <p:sp>
        <p:nvSpPr>
          <p:cNvPr id="2" name="Slide Number Placeholder 1">
            <a:extLst>
              <a:ext uri="{FF2B5EF4-FFF2-40B4-BE49-F238E27FC236}">
                <a16:creationId xmlns:a16="http://schemas.microsoft.com/office/drawing/2014/main" id="{0DD15FA2-6FB6-C3A3-DF31-B5DAEE7D601C}"/>
              </a:ext>
            </a:extLst>
          </p:cNvPr>
          <p:cNvSpPr>
            <a:spLocks noGrp="1"/>
          </p:cNvSpPr>
          <p:nvPr>
            <p:ph type="sldNum" sz="quarter" idx="10"/>
          </p:nvPr>
        </p:nvSpPr>
        <p:spPr/>
        <p:txBody>
          <a:bodyPr/>
          <a:lstStyle/>
          <a:p>
            <a:fld id="{26DA8216-EE17-EC4E-A680-5E5F81E098C2}" type="slidenum">
              <a:rPr lang="nl-NL" smtClean="0"/>
              <a:pPr/>
              <a:t>29</a:t>
            </a:fld>
            <a:endParaRPr lang="nl-NL"/>
          </a:p>
        </p:txBody>
      </p:sp>
      <p:pic>
        <p:nvPicPr>
          <p:cNvPr id="6" name="Picture 5" descr="Icon&#10;&#10;Description automatically generated">
            <a:extLst>
              <a:ext uri="{FF2B5EF4-FFF2-40B4-BE49-F238E27FC236}">
                <a16:creationId xmlns:a16="http://schemas.microsoft.com/office/drawing/2014/main" id="{0A0B0905-0D08-0648-63F7-BBE22A9CDF69}"/>
              </a:ext>
            </a:extLst>
          </p:cNvPr>
          <p:cNvPicPr>
            <a:picLocks noChangeAspect="1"/>
          </p:cNvPicPr>
          <p:nvPr/>
        </p:nvPicPr>
        <p:blipFill>
          <a:blip r:embed="rId2"/>
          <a:stretch>
            <a:fillRect/>
          </a:stretch>
        </p:blipFill>
        <p:spPr>
          <a:xfrm>
            <a:off x="1090313" y="3042068"/>
            <a:ext cx="330006" cy="386932"/>
          </a:xfrm>
          <a:prstGeom prst="rect">
            <a:avLst/>
          </a:prstGeom>
        </p:spPr>
      </p:pic>
    </p:spTree>
    <p:extLst>
      <p:ext uri="{BB962C8B-B14F-4D97-AF65-F5344CB8AC3E}">
        <p14:creationId xmlns:p14="http://schemas.microsoft.com/office/powerpoint/2010/main" val="8616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000">
              <a:srgbClr val="DE1824"/>
            </a:gs>
            <a:gs pos="70000">
              <a:srgbClr val="6C348B"/>
            </a:gs>
          </a:gsLst>
          <a:lin ang="0" scaled="1"/>
        </a:gradFill>
        <a:effectLst/>
      </p:bgPr>
    </p:bg>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8C0314B9-F422-FE00-7F79-3C2E8119BEBA}"/>
              </a:ext>
            </a:extLst>
          </p:cNvPr>
          <p:cNvSpPr/>
          <p:nvPr/>
        </p:nvSpPr>
        <p:spPr>
          <a:xfrm>
            <a:off x="2308194" y="3577701"/>
            <a:ext cx="6826928" cy="2831977"/>
          </a:xfrm>
          <a:prstGeom prst="roundRect">
            <a:avLst>
              <a:gd name="adj" fmla="val 56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
        <p:nvSpPr>
          <p:cNvPr id="4" name="Titel 3">
            <a:extLst>
              <a:ext uri="{FF2B5EF4-FFF2-40B4-BE49-F238E27FC236}">
                <a16:creationId xmlns:a16="http://schemas.microsoft.com/office/drawing/2014/main" id="{ACE444B9-66C4-3669-1BA4-A55029A72ADA}"/>
              </a:ext>
            </a:extLst>
          </p:cNvPr>
          <p:cNvSpPr>
            <a:spLocks noGrp="1"/>
          </p:cNvSpPr>
          <p:nvPr>
            <p:ph type="title"/>
          </p:nvPr>
        </p:nvSpPr>
        <p:spPr>
          <a:xfrm>
            <a:off x="838200" y="664745"/>
            <a:ext cx="10515600" cy="5528509"/>
          </a:xfrm>
        </p:spPr>
        <p:txBody>
          <a:bodyPr anchor="t">
            <a:normAutofit fontScale="90000"/>
          </a:bodyPr>
          <a:lstStyle/>
          <a:p>
            <a:pPr algn="l">
              <a:lnSpc>
                <a:spcPct val="150000"/>
              </a:lnSpc>
            </a:pPr>
            <a:r>
              <a:rPr lang="nl-NL" dirty="0" err="1">
                <a:solidFill>
                  <a:schemeClr val="bg1"/>
                </a:solidFill>
              </a:rPr>
              <a:t>Lesson</a:t>
            </a:r>
            <a:r>
              <a:rPr lang="nl-NL" dirty="0">
                <a:solidFill>
                  <a:schemeClr val="bg1"/>
                </a:solidFill>
              </a:rPr>
              <a:t> 1: 	Een hoopvolle toekomst</a:t>
            </a:r>
            <a:br>
              <a:rPr lang="nl-NL" dirty="0">
                <a:solidFill>
                  <a:schemeClr val="bg1"/>
                </a:solidFill>
              </a:rPr>
            </a:br>
            <a:r>
              <a:rPr lang="nl-NL" dirty="0">
                <a:solidFill>
                  <a:schemeClr val="bg1"/>
                </a:solidFill>
              </a:rPr>
              <a:t>		</a:t>
            </a:r>
            <a:r>
              <a:rPr lang="nl-NL"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deze les kan je uitleggen waarom groeien in intercultureel 				samenleven als kerk zo belangrijk is</a:t>
            </a:r>
            <a:r>
              <a:rPr lang="en-NL" sz="2400" dirty="0">
                <a:solidFill>
                  <a:schemeClr val="bg1"/>
                </a:solidFill>
                <a:effectLst/>
              </a:rPr>
              <a:t> </a:t>
            </a:r>
            <a:br>
              <a:rPr lang="nl-NL" sz="2400" dirty="0">
                <a:solidFill>
                  <a:schemeClr val="bg1"/>
                </a:solidFill>
              </a:rPr>
            </a:br>
            <a:br>
              <a:rPr lang="nl-NL" sz="2400" dirty="0">
                <a:solidFill>
                  <a:schemeClr val="bg1"/>
                </a:solidFill>
              </a:rPr>
            </a:br>
            <a:r>
              <a:rPr lang="nl-NL" sz="2400" dirty="0"/>
              <a:t>		1.1	Ontdek het grotere plaatje</a:t>
            </a:r>
            <a:br>
              <a:rPr lang="nl-NL" sz="2400" dirty="0"/>
            </a:br>
            <a:r>
              <a:rPr lang="nl-NL" sz="2400" dirty="0">
                <a:solidFill>
                  <a:srgbClr val="6C348B">
                    <a:alpha val="38000"/>
                  </a:srgbClr>
                </a:solidFill>
              </a:rPr>
              <a:t>		1.2	Test je kennis</a:t>
            </a:r>
            <a:br>
              <a:rPr lang="nl-NL" sz="2400" dirty="0">
                <a:solidFill>
                  <a:srgbClr val="6C348B">
                    <a:alpha val="38000"/>
                  </a:srgbClr>
                </a:solidFill>
              </a:rPr>
            </a:br>
            <a:r>
              <a:rPr lang="nl-NL" sz="2400" dirty="0">
                <a:solidFill>
                  <a:srgbClr val="6C348B">
                    <a:alpha val="38000"/>
                  </a:srgbClr>
                </a:solidFill>
              </a:rPr>
              <a:t>		1.3 	Schets je persoonlijke ontwikkeling</a:t>
            </a:r>
            <a:br>
              <a:rPr lang="nl-NL" sz="2400" dirty="0">
                <a:solidFill>
                  <a:srgbClr val="6C348B">
                    <a:alpha val="38000"/>
                  </a:srgbClr>
                </a:solidFill>
              </a:rPr>
            </a:br>
            <a:r>
              <a:rPr lang="nl-NL" sz="2400" dirty="0">
                <a:solidFill>
                  <a:srgbClr val="6C348B">
                    <a:alpha val="38000"/>
                  </a:srgbClr>
                </a:solidFill>
              </a:rPr>
              <a:t>		1.4	Open de bijbel</a:t>
            </a:r>
            <a:br>
              <a:rPr lang="nl-NL" sz="2400" dirty="0">
                <a:solidFill>
                  <a:srgbClr val="6C348B">
                    <a:alpha val="38000"/>
                  </a:srgbClr>
                </a:solidFill>
              </a:rPr>
            </a:br>
            <a:r>
              <a:rPr lang="nl-NL" sz="2400" dirty="0">
                <a:solidFill>
                  <a:srgbClr val="6C348B">
                    <a:alpha val="38000"/>
                  </a:srgbClr>
                </a:solidFill>
              </a:rPr>
              <a:t>		1.5	Sluit hoopvol af	</a:t>
            </a:r>
            <a:r>
              <a:rPr lang="nl-NL" sz="2400" dirty="0">
                <a:solidFill>
                  <a:schemeClr val="bg1"/>
                </a:solidFill>
              </a:rPr>
              <a:t>	</a:t>
            </a:r>
          </a:p>
        </p:txBody>
      </p:sp>
      <p:cxnSp>
        <p:nvCxnSpPr>
          <p:cNvPr id="5" name="Verbindingslijn: gebogen 4">
            <a:extLst>
              <a:ext uri="{FF2B5EF4-FFF2-40B4-BE49-F238E27FC236}">
                <a16:creationId xmlns:a16="http://schemas.microsoft.com/office/drawing/2014/main" id="{6F943FCE-AF30-DCBE-F3F5-01AAEB4C7E9C}"/>
              </a:ext>
            </a:extLst>
          </p:cNvPr>
          <p:cNvCxnSpPr>
            <a:cxnSpLocks/>
          </p:cNvCxnSpPr>
          <p:nvPr/>
        </p:nvCxnSpPr>
        <p:spPr>
          <a:xfrm rot="16200000" flipH="1">
            <a:off x="138903" y="2941647"/>
            <a:ext cx="3480051" cy="881491"/>
          </a:xfrm>
          <a:prstGeom prst="bentConnector3">
            <a:avLst>
              <a:gd name="adj1" fmla="val 9898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81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216325"/>
            <a:ext cx="10515600" cy="3265482"/>
          </a:xfrm>
        </p:spPr>
        <p:txBody>
          <a:bodyPr anchor="t">
            <a:noAutofit/>
          </a:bodyPr>
          <a:lstStyle/>
          <a:p>
            <a:pPr algn="l">
              <a:lnSpc>
                <a:spcPct val="150000"/>
              </a:lnSpc>
            </a:pP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1</a:t>
            </a:r>
            <a:r>
              <a:rPr lang="nl-NL" sz="2400" b="0">
                <a:effectLst/>
                <a:latin typeface="Calibri" panose="020F0502020204030204" pitchFamily="34" charset="0"/>
                <a:ea typeface="Calibri" panose="020F0502020204030204" pitchFamily="34" charset="0"/>
                <a:cs typeface="Times New Roman" panose="02020603050405020304" pitchFamily="18" charset="0"/>
              </a:rPr>
              <a:t>  Toen de dag van het Pinksterfeest aanbrak waren ze allen bij elkaar.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2</a:t>
            </a:r>
            <a:r>
              <a:rPr lang="nl-NL" sz="2400" b="0">
                <a:effectLst/>
                <a:latin typeface="Calibri" panose="020F0502020204030204" pitchFamily="34" charset="0"/>
                <a:ea typeface="Calibri" panose="020F0502020204030204" pitchFamily="34" charset="0"/>
                <a:cs typeface="Times New Roman" panose="02020603050405020304" pitchFamily="18" charset="0"/>
              </a:rPr>
              <a:t> Plotseling klonk er uit de hemel een geluid als van een hevige windvlaag, dat het huis waar ze zich bevonden geheel vulde.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3</a:t>
            </a:r>
            <a:r>
              <a:rPr lang="nl-NL" sz="2400" b="0">
                <a:effectLst/>
                <a:latin typeface="Calibri" panose="020F0502020204030204" pitchFamily="34" charset="0"/>
                <a:ea typeface="Calibri" panose="020F0502020204030204" pitchFamily="34" charset="0"/>
                <a:cs typeface="Times New Roman" panose="02020603050405020304" pitchFamily="18" charset="0"/>
              </a:rPr>
              <a:t> Er verschenen aan hen een soort vlammen, die zich als vuurtongen verspreidden en zich op ieder van hen neerzetten,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4</a:t>
            </a:r>
            <a:r>
              <a:rPr lang="nl-NL" sz="2400" b="0">
                <a:effectLst/>
                <a:latin typeface="Calibri" panose="020F0502020204030204" pitchFamily="34" charset="0"/>
                <a:ea typeface="Calibri" panose="020F0502020204030204" pitchFamily="34" charset="0"/>
                <a:cs typeface="Times New Roman" panose="02020603050405020304" pitchFamily="18" charset="0"/>
              </a:rPr>
              <a:t>  en allen werden vervuld van de heilige Geest en begonnen op luide toon te spreken in vreemde talen, zoals hun door de Geest werd ingegeven.</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5</a:t>
            </a:r>
            <a:r>
              <a:rPr lang="nl-NL" sz="2400" b="0">
                <a:effectLst/>
                <a:latin typeface="Calibri" panose="020F0502020204030204" pitchFamily="34" charset="0"/>
                <a:ea typeface="Calibri" panose="020F0502020204030204" pitchFamily="34" charset="0"/>
                <a:cs typeface="Times New Roman" panose="02020603050405020304" pitchFamily="18" charset="0"/>
              </a:rPr>
              <a:t> In Jeruzalem woonden destijds vrome Joden, die afkomstig waren uit ieder volk op aarde</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solidFill>
                  <a:srgbClr val="6C348B"/>
                </a:solidFill>
                <a:cs typeface="Times New Roman" panose="02020603050405020304" pitchFamily="18" charset="0"/>
              </a:rPr>
              <a:t>Handelingen 2:1-5</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30</a:t>
            </a:fld>
            <a:endParaRPr lang="nl-NL"/>
          </a:p>
        </p:txBody>
      </p:sp>
      <p:sp>
        <p:nvSpPr>
          <p:cNvPr id="3" name="TextBox 2">
            <a:extLst>
              <a:ext uri="{FF2B5EF4-FFF2-40B4-BE49-F238E27FC236}">
                <a16:creationId xmlns:a16="http://schemas.microsoft.com/office/drawing/2014/main" id="{0A7D65DD-5776-D23F-617F-48DC9D622811}"/>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Tree>
    <p:extLst>
      <p:ext uri="{BB962C8B-B14F-4D97-AF65-F5344CB8AC3E}">
        <p14:creationId xmlns:p14="http://schemas.microsoft.com/office/powerpoint/2010/main" val="274307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432466"/>
            <a:ext cx="10515600" cy="3265482"/>
          </a:xfrm>
        </p:spPr>
        <p:txBody>
          <a:bodyPr anchor="t">
            <a:noAutofit/>
          </a:bodyPr>
          <a:lstStyle/>
          <a:p>
            <a:pPr algn="l">
              <a:lnSpc>
                <a:spcPct val="150000"/>
              </a:lnSpc>
            </a:pP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6</a:t>
            </a:r>
            <a:r>
              <a:rPr lang="nl-NL" sz="2400" b="0">
                <a:effectLst/>
                <a:latin typeface="Calibri" panose="020F0502020204030204" pitchFamily="34" charset="0"/>
                <a:ea typeface="Calibri" panose="020F0502020204030204" pitchFamily="34" charset="0"/>
                <a:cs typeface="Times New Roman" panose="02020603050405020304" pitchFamily="18" charset="0"/>
              </a:rPr>
              <a:t> Toen het geluid weerklonk, dromden ze samen en ze raakten geheel in verwarring doordat iedereen hen in zijn eigen taal hoorde spreken.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7</a:t>
            </a:r>
            <a:r>
              <a:rPr lang="nl-NL" sz="2400" b="0">
                <a:effectLst/>
                <a:latin typeface="Calibri" panose="020F0502020204030204" pitchFamily="34" charset="0"/>
                <a:ea typeface="Calibri" panose="020F0502020204030204" pitchFamily="34" charset="0"/>
                <a:cs typeface="Times New Roman" panose="02020603050405020304" pitchFamily="18" charset="0"/>
              </a:rPr>
              <a:t> Ze waren buiten zichzelf van verbazing en zeiden: ‘Het zijn toch allemaal </a:t>
            </a:r>
            <a:r>
              <a:rPr lang="nl-NL" sz="2400" b="0" err="1">
                <a:effectLst/>
                <a:latin typeface="Calibri" panose="020F0502020204030204" pitchFamily="34" charset="0"/>
                <a:ea typeface="Calibri" panose="020F0502020204030204" pitchFamily="34" charset="0"/>
                <a:cs typeface="Times New Roman" panose="02020603050405020304" pitchFamily="18" charset="0"/>
              </a:rPr>
              <a:t>Galileeërs</a:t>
            </a:r>
            <a:r>
              <a:rPr lang="nl-NL" sz="2400" b="0">
                <a:effectLst/>
                <a:latin typeface="Calibri" panose="020F0502020204030204" pitchFamily="34" charset="0"/>
                <a:ea typeface="Calibri" panose="020F0502020204030204" pitchFamily="34" charset="0"/>
                <a:cs typeface="Times New Roman" panose="02020603050405020304" pitchFamily="18" charset="0"/>
              </a:rPr>
              <a:t> die daar spreken?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8</a:t>
            </a:r>
            <a:r>
              <a:rPr lang="nl-NL" sz="2400" b="0">
                <a:effectLst/>
                <a:latin typeface="Calibri" panose="020F0502020204030204" pitchFamily="34" charset="0"/>
                <a:ea typeface="Calibri" panose="020F0502020204030204" pitchFamily="34" charset="0"/>
                <a:cs typeface="Times New Roman" panose="02020603050405020304" pitchFamily="18" charset="0"/>
              </a:rPr>
              <a:t> Hoe kan het dan dat wij hen allemaal in onze eigen moedertaal horen?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9</a:t>
            </a:r>
            <a:r>
              <a:rPr lang="nl-NL" sz="2400" b="0">
                <a:effectLst/>
                <a:latin typeface="Calibri" panose="020F0502020204030204" pitchFamily="34" charset="0"/>
                <a:ea typeface="Calibri" panose="020F0502020204030204" pitchFamily="34" charset="0"/>
                <a:cs typeface="Times New Roman" panose="02020603050405020304" pitchFamily="18" charset="0"/>
              </a:rPr>
              <a:t> Parten, Meden en </a:t>
            </a:r>
            <a:r>
              <a:rPr lang="nl-NL" sz="2400" b="0" err="1">
                <a:effectLst/>
                <a:latin typeface="Calibri" panose="020F0502020204030204" pitchFamily="34" charset="0"/>
                <a:ea typeface="Calibri" panose="020F0502020204030204" pitchFamily="34" charset="0"/>
                <a:cs typeface="Times New Roman" panose="02020603050405020304" pitchFamily="18" charset="0"/>
              </a:rPr>
              <a:t>Elamieten</a:t>
            </a:r>
            <a:r>
              <a:rPr lang="nl-NL" sz="2400" b="0">
                <a:effectLst/>
                <a:latin typeface="Calibri" panose="020F0502020204030204" pitchFamily="34" charset="0"/>
                <a:ea typeface="Calibri" panose="020F0502020204030204" pitchFamily="34" charset="0"/>
                <a:cs typeface="Times New Roman" panose="02020603050405020304" pitchFamily="18" charset="0"/>
              </a:rPr>
              <a:t>, inwoners van Mesopotamië, Judea en </a:t>
            </a:r>
            <a:r>
              <a:rPr lang="nl-NL" sz="2400" b="0" err="1">
                <a:effectLst/>
                <a:latin typeface="Calibri" panose="020F0502020204030204" pitchFamily="34" charset="0"/>
                <a:ea typeface="Calibri" panose="020F0502020204030204" pitchFamily="34" charset="0"/>
                <a:cs typeface="Times New Roman" panose="02020603050405020304" pitchFamily="18" charset="0"/>
              </a:rPr>
              <a:t>Kappadocië</a:t>
            </a:r>
            <a:r>
              <a:rPr lang="nl-NL" sz="2400" b="0">
                <a:effectLst/>
                <a:latin typeface="Calibri" panose="020F0502020204030204" pitchFamily="34" charset="0"/>
                <a:ea typeface="Calibri" panose="020F0502020204030204" pitchFamily="34" charset="0"/>
                <a:cs typeface="Times New Roman" panose="02020603050405020304" pitchFamily="18" charset="0"/>
              </a:rPr>
              <a:t>, mensen uit </a:t>
            </a:r>
            <a:r>
              <a:rPr lang="nl-NL" sz="2400" b="0" err="1">
                <a:effectLst/>
                <a:latin typeface="Calibri" panose="020F0502020204030204" pitchFamily="34" charset="0"/>
                <a:ea typeface="Calibri" panose="020F0502020204030204" pitchFamily="34" charset="0"/>
                <a:cs typeface="Times New Roman" panose="02020603050405020304" pitchFamily="18" charset="0"/>
              </a:rPr>
              <a:t>Pontus</a:t>
            </a:r>
            <a:r>
              <a:rPr lang="nl-NL" sz="2400" b="0">
                <a:effectLst/>
                <a:latin typeface="Calibri" panose="020F0502020204030204" pitchFamily="34" charset="0"/>
                <a:ea typeface="Calibri" panose="020F0502020204030204" pitchFamily="34" charset="0"/>
                <a:cs typeface="Times New Roman" panose="02020603050405020304" pitchFamily="18" charset="0"/>
              </a:rPr>
              <a:t> en </a:t>
            </a:r>
            <a:r>
              <a:rPr lang="nl-NL" sz="2400" b="0" err="1">
                <a:effectLst/>
                <a:latin typeface="Calibri" panose="020F0502020204030204" pitchFamily="34" charset="0"/>
                <a:ea typeface="Calibri" panose="020F0502020204030204" pitchFamily="34" charset="0"/>
                <a:cs typeface="Times New Roman" panose="02020603050405020304" pitchFamily="18" charset="0"/>
              </a:rPr>
              <a:t>Asia</a:t>
            </a: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10</a:t>
            </a: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b="0" err="1">
                <a:effectLst/>
                <a:latin typeface="Calibri" panose="020F0502020204030204" pitchFamily="34" charset="0"/>
                <a:ea typeface="Calibri" panose="020F0502020204030204" pitchFamily="34" charset="0"/>
                <a:cs typeface="Times New Roman" panose="02020603050405020304" pitchFamily="18" charset="0"/>
              </a:rPr>
              <a:t>Frygië</a:t>
            </a:r>
            <a:r>
              <a:rPr lang="nl-NL" sz="2400" b="0">
                <a:effectLst/>
                <a:latin typeface="Calibri" panose="020F0502020204030204" pitchFamily="34" charset="0"/>
                <a:ea typeface="Calibri" panose="020F0502020204030204" pitchFamily="34" charset="0"/>
                <a:cs typeface="Times New Roman" panose="02020603050405020304" pitchFamily="18" charset="0"/>
              </a:rPr>
              <a:t> en </a:t>
            </a:r>
            <a:r>
              <a:rPr lang="nl-NL" sz="2400" b="0" err="1">
                <a:effectLst/>
                <a:latin typeface="Calibri" panose="020F0502020204030204" pitchFamily="34" charset="0"/>
                <a:ea typeface="Calibri" panose="020F0502020204030204" pitchFamily="34" charset="0"/>
                <a:cs typeface="Times New Roman" panose="02020603050405020304" pitchFamily="18" charset="0"/>
              </a:rPr>
              <a:t>Pamfylië</a:t>
            </a:r>
            <a:r>
              <a:rPr lang="nl-NL" sz="2400" b="0">
                <a:effectLst/>
                <a:latin typeface="Calibri" panose="020F0502020204030204" pitchFamily="34" charset="0"/>
                <a:ea typeface="Calibri" panose="020F0502020204030204" pitchFamily="34" charset="0"/>
                <a:cs typeface="Times New Roman" panose="02020603050405020304" pitchFamily="18" charset="0"/>
              </a:rPr>
              <a:t>, Egypte en de omgeving van </a:t>
            </a:r>
            <a:r>
              <a:rPr lang="nl-NL" sz="2400" b="0" err="1">
                <a:effectLst/>
                <a:latin typeface="Calibri" panose="020F0502020204030204" pitchFamily="34" charset="0"/>
                <a:ea typeface="Calibri" panose="020F0502020204030204" pitchFamily="34" charset="0"/>
                <a:cs typeface="Times New Roman" panose="02020603050405020304" pitchFamily="18" charset="0"/>
              </a:rPr>
              <a:t>Cyrene</a:t>
            </a:r>
            <a:r>
              <a:rPr lang="nl-NL" sz="2400" b="0">
                <a:effectLst/>
                <a:latin typeface="Calibri" panose="020F0502020204030204" pitchFamily="34" charset="0"/>
                <a:ea typeface="Calibri" panose="020F0502020204030204" pitchFamily="34" charset="0"/>
                <a:cs typeface="Times New Roman" panose="02020603050405020304" pitchFamily="18" charset="0"/>
              </a:rPr>
              <a:t> in Libië, inwoners van Rome die zich hier gevestigd hebben, …</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solidFill>
                  <a:srgbClr val="6C348B"/>
                </a:solidFill>
                <a:cs typeface="Times New Roman" panose="02020603050405020304" pitchFamily="18" charset="0"/>
              </a:rPr>
              <a:t>Handelingen 2:6-10</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31</a:t>
            </a:fld>
            <a:endParaRPr lang="nl-NL"/>
          </a:p>
        </p:txBody>
      </p:sp>
      <p:sp>
        <p:nvSpPr>
          <p:cNvPr id="3" name="TextBox 2">
            <a:extLst>
              <a:ext uri="{FF2B5EF4-FFF2-40B4-BE49-F238E27FC236}">
                <a16:creationId xmlns:a16="http://schemas.microsoft.com/office/drawing/2014/main" id="{8B2FEEC0-7892-1A1C-8DAC-9022F2786E50}"/>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Tree>
    <p:extLst>
      <p:ext uri="{BB962C8B-B14F-4D97-AF65-F5344CB8AC3E}">
        <p14:creationId xmlns:p14="http://schemas.microsoft.com/office/powerpoint/2010/main" val="67108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796259"/>
            <a:ext cx="10515600" cy="3265482"/>
          </a:xfrm>
        </p:spPr>
        <p:txBody>
          <a:bodyPr anchor="t">
            <a:normAutofit/>
          </a:bodyPr>
          <a:lstStyle/>
          <a:p>
            <a:pPr algn="l">
              <a:lnSpc>
                <a:spcPct val="150000"/>
              </a:lnSpc>
            </a:pP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11</a:t>
            </a:r>
            <a:r>
              <a:rPr lang="nl-NL" sz="2400" b="0">
                <a:effectLst/>
                <a:latin typeface="Calibri" panose="020F0502020204030204" pitchFamily="34" charset="0"/>
                <a:ea typeface="Calibri" panose="020F0502020204030204" pitchFamily="34" charset="0"/>
                <a:cs typeface="Times New Roman" panose="02020603050405020304" pitchFamily="18" charset="0"/>
              </a:rPr>
              <a:t> en ook mensen uit Kreta en Arabië, zowel Joden als proselieten – wij allen horen hen in onze eigen taal spreken over Gods grote daden.’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12</a:t>
            </a:r>
            <a:r>
              <a:rPr lang="nl-NL" sz="2400" b="0">
                <a:effectLst/>
                <a:latin typeface="Calibri" panose="020F0502020204030204" pitchFamily="34" charset="0"/>
                <a:ea typeface="Calibri" panose="020F0502020204030204" pitchFamily="34" charset="0"/>
                <a:cs typeface="Times New Roman" panose="02020603050405020304" pitchFamily="18" charset="0"/>
              </a:rPr>
              <a:t> Verbijsterd en geheel van hun stuk gebracht vroegen ze aan elkaar: ‘Wat heeft dit toch te betekenen?’ </a:t>
            </a:r>
            <a:r>
              <a:rPr lang="nl-NL" sz="2400" b="0" baseline="30000">
                <a:effectLst/>
                <a:latin typeface="Calibri" panose="020F0502020204030204" pitchFamily="34" charset="0"/>
                <a:ea typeface="Calibri" panose="020F0502020204030204" pitchFamily="34" charset="0"/>
                <a:cs typeface="Times New Roman" panose="02020603050405020304" pitchFamily="18" charset="0"/>
              </a:rPr>
              <a:t>13</a:t>
            </a:r>
            <a:r>
              <a:rPr lang="nl-NL" sz="2400" b="0">
                <a:effectLst/>
                <a:latin typeface="Calibri" panose="020F0502020204030204" pitchFamily="34" charset="0"/>
                <a:ea typeface="Calibri" panose="020F0502020204030204" pitchFamily="34" charset="0"/>
                <a:cs typeface="Times New Roman" panose="02020603050405020304" pitchFamily="18" charset="0"/>
              </a:rPr>
              <a:t> Maar sommigen zeiden spottend: ‘Ze zullen wel dronken zijn.’</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solidFill>
                  <a:srgbClr val="6C348B"/>
                </a:solidFill>
                <a:cs typeface="Times New Roman" panose="02020603050405020304" pitchFamily="18" charset="0"/>
              </a:rPr>
              <a:t>Handelingen 2:11-13</a:t>
            </a:r>
            <a:br>
              <a:rPr lang="nl-NL" sz="1800">
                <a:solidFill>
                  <a:srgbClr val="6C348B"/>
                </a:solidFill>
                <a:cs typeface="Times New Roman" panose="02020603050405020304" pitchFamily="18" charset="0"/>
              </a:rPr>
            </a:br>
            <a:endParaRPr lang="nl-NL" sz="18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32</a:t>
            </a:fld>
            <a:endParaRPr lang="nl-NL"/>
          </a:p>
        </p:txBody>
      </p:sp>
      <p:sp>
        <p:nvSpPr>
          <p:cNvPr id="3" name="TextBox 2">
            <a:extLst>
              <a:ext uri="{FF2B5EF4-FFF2-40B4-BE49-F238E27FC236}">
                <a16:creationId xmlns:a16="http://schemas.microsoft.com/office/drawing/2014/main" id="{078D18E4-64B4-3EA7-7C14-974988A38681}"/>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Tree>
    <p:extLst>
      <p:ext uri="{BB962C8B-B14F-4D97-AF65-F5344CB8AC3E}">
        <p14:creationId xmlns:p14="http://schemas.microsoft.com/office/powerpoint/2010/main" val="28769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21658-58A2-3354-5A1D-B43D31F964F7}"/>
              </a:ext>
            </a:extLst>
          </p:cNvPr>
          <p:cNvSpPr txBox="1"/>
          <p:nvPr/>
        </p:nvSpPr>
        <p:spPr>
          <a:xfrm>
            <a:off x="5203371" y="357339"/>
            <a:ext cx="1785258" cy="491747"/>
          </a:xfrm>
          <a:prstGeom prst="roundRect">
            <a:avLst>
              <a:gd name="adj" fmla="val 50000"/>
            </a:avLst>
          </a:prstGeom>
          <a:solidFill>
            <a:schemeClr val="bg1"/>
          </a:solidFill>
          <a:effectLst>
            <a:outerShdw blurRad="145531" dist="38100" dir="5400000" algn="t" rotWithShape="0">
              <a:prstClr val="black">
                <a:alpha val="17989"/>
              </a:prstClr>
            </a:outerShdw>
          </a:effectLst>
        </p:spPr>
        <p:txBody>
          <a:bodyPr wrap="square" lIns="216000" tIns="36000" rIns="216000" bIns="36000" rtlCol="0" anchor="ctr" anchorCtr="0">
            <a:spAutoFit/>
          </a:bodyPr>
          <a:lstStyle/>
          <a:p>
            <a:pPr algn="ctr"/>
            <a:r>
              <a:rPr lang="nl-NL">
                <a:solidFill>
                  <a:srgbClr val="6C348B"/>
                </a:solidFill>
              </a:rPr>
              <a:t>Bijbelstudie</a:t>
            </a:r>
          </a:p>
        </p:txBody>
      </p:sp>
      <p:sp>
        <p:nvSpPr>
          <p:cNvPr id="7" name="Titel 6">
            <a:extLst>
              <a:ext uri="{FF2B5EF4-FFF2-40B4-BE49-F238E27FC236}">
                <a16:creationId xmlns:a16="http://schemas.microsoft.com/office/drawing/2014/main" id="{6846C6E5-682A-C4BB-A023-4E5EBD083A86}"/>
              </a:ext>
            </a:extLst>
          </p:cNvPr>
          <p:cNvSpPr>
            <a:spLocks noGrp="1"/>
          </p:cNvSpPr>
          <p:nvPr>
            <p:ph type="title"/>
          </p:nvPr>
        </p:nvSpPr>
        <p:spPr>
          <a:xfrm>
            <a:off x="838200" y="1859144"/>
            <a:ext cx="10515600" cy="2823145"/>
          </a:xfrm>
        </p:spPr>
        <p:txBody>
          <a:bodyPr>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2400" b="0" i="0" u="none" strike="noStrike" kern="1200" cap="none" spc="0" normalizeH="0" baseline="0" noProof="0">
                <a:ln>
                  <a:noFill/>
                </a:ln>
                <a:solidFill>
                  <a:srgbClr val="6C348B"/>
                </a:solidFill>
                <a:effectLst/>
                <a:uLnTx/>
                <a:uFillTx/>
                <a:latin typeface="Calibri" panose="020F0502020204030204"/>
                <a:ea typeface="+mn-ea"/>
                <a:cs typeface="+mn-cs"/>
              </a:rPr>
              <a:t>	</a:t>
            </a:r>
            <a:r>
              <a:rPr kumimoji="0" lang="nl-NL" sz="240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t>Bespreek</a:t>
            </a:r>
            <a:r>
              <a:rPr kumimoji="0" lang="nl-NL" sz="24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t>:</a:t>
            </a:r>
            <a:br>
              <a:rPr kumimoji="0" lang="nl-NL" sz="24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br>
            <a:r>
              <a:rPr kumimoji="0" lang="nl-NL" sz="24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t> </a:t>
            </a:r>
            <a:br>
              <a:rPr kumimoji="0" lang="nl-NL" sz="24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br>
            <a:r>
              <a:rPr kumimoji="0" lang="nl-NL" sz="2400" b="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t>	1) Welke volken zijn er volgens 9-11a bijeen in Jeruzalem?</a:t>
            </a:r>
            <a:br>
              <a:rPr kumimoji="0" lang="nl-NL" sz="2400" b="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br>
            <a:r>
              <a:rPr kumimoji="0" lang="nl-NL" sz="2400" b="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t>	2) Wat gebeurt er in vers 4, 6, 8 en 11?</a:t>
            </a:r>
            <a:br>
              <a:rPr kumimoji="0" lang="nl-NL" sz="2400" b="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br>
            <a:r>
              <a:rPr kumimoji="0" lang="nl-NL" sz="2400" b="0" i="0" u="none" strike="noStrike" kern="1200" cap="none" spc="0" normalizeH="0" baseline="0" noProof="0">
                <a:ln>
                  <a:noFill/>
                </a:ln>
                <a:solidFill>
                  <a:srgbClr val="8F5BAB"/>
                </a:solidFill>
                <a:effectLst/>
                <a:uLnTx/>
                <a:uFillTx/>
                <a:latin typeface="Calibri" panose="020F0502020204030204"/>
                <a:ea typeface="+mn-ea"/>
                <a:cs typeface="Times New Roman" panose="02020603050405020304" pitchFamily="18" charset="0"/>
              </a:rPr>
              <a:t>	3) Welk profetisch perspectief biedt het feest van de Geest?</a:t>
            </a:r>
            <a:br>
              <a:rPr kumimoji="0" lang="nl-NL" sz="2400" b="0" i="0" u="none" strike="noStrike" kern="1200" cap="none" spc="0" normalizeH="0" baseline="0" noProof="0">
                <a:ln>
                  <a:noFill/>
                </a:ln>
                <a:solidFill>
                  <a:srgbClr val="6C348B"/>
                </a:solidFill>
                <a:effectLst/>
                <a:uLnTx/>
                <a:uFillTx/>
                <a:latin typeface="Calibri" panose="020F0502020204030204"/>
                <a:ea typeface="+mn-ea"/>
                <a:cs typeface="Times New Roman" panose="02020603050405020304" pitchFamily="18" charset="0"/>
              </a:rPr>
            </a:br>
            <a:endParaRPr lang="nl-NL" sz="2400"/>
          </a:p>
        </p:txBody>
      </p:sp>
      <p:sp>
        <p:nvSpPr>
          <p:cNvPr id="2" name="Slide Number Placeholder 1">
            <a:extLst>
              <a:ext uri="{FF2B5EF4-FFF2-40B4-BE49-F238E27FC236}">
                <a16:creationId xmlns:a16="http://schemas.microsoft.com/office/drawing/2014/main" id="{0DD15FA2-6FB6-C3A3-DF31-B5DAEE7D601C}"/>
              </a:ext>
            </a:extLst>
          </p:cNvPr>
          <p:cNvSpPr>
            <a:spLocks noGrp="1"/>
          </p:cNvSpPr>
          <p:nvPr>
            <p:ph type="sldNum" sz="quarter" idx="10"/>
          </p:nvPr>
        </p:nvSpPr>
        <p:spPr/>
        <p:txBody>
          <a:bodyPr/>
          <a:lstStyle/>
          <a:p>
            <a:fld id="{26DA8216-EE17-EC4E-A680-5E5F81E098C2}" type="slidenum">
              <a:rPr lang="nl-NL" smtClean="0"/>
              <a:pPr/>
              <a:t>33</a:t>
            </a:fld>
            <a:endParaRPr lang="nl-NL"/>
          </a:p>
        </p:txBody>
      </p:sp>
      <p:pic>
        <p:nvPicPr>
          <p:cNvPr id="4" name="Picture 3" descr="Icon&#10;&#10;Description automatically generated">
            <a:extLst>
              <a:ext uri="{FF2B5EF4-FFF2-40B4-BE49-F238E27FC236}">
                <a16:creationId xmlns:a16="http://schemas.microsoft.com/office/drawing/2014/main" id="{6E254580-E8FF-70EC-7F8B-80139E8BC104}"/>
              </a:ext>
            </a:extLst>
          </p:cNvPr>
          <p:cNvPicPr>
            <a:picLocks noChangeAspect="1"/>
          </p:cNvPicPr>
          <p:nvPr/>
        </p:nvPicPr>
        <p:blipFill>
          <a:blip r:embed="rId2"/>
          <a:stretch>
            <a:fillRect/>
          </a:stretch>
        </p:blipFill>
        <p:spPr>
          <a:xfrm>
            <a:off x="1038050" y="1859144"/>
            <a:ext cx="434533" cy="369351"/>
          </a:xfrm>
          <a:prstGeom prst="rect">
            <a:avLst/>
          </a:prstGeom>
        </p:spPr>
      </p:pic>
    </p:spTree>
    <p:extLst>
      <p:ext uri="{BB962C8B-B14F-4D97-AF65-F5344CB8AC3E}">
        <p14:creationId xmlns:p14="http://schemas.microsoft.com/office/powerpoint/2010/main" val="292721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8C0314B9-F422-FE00-7F79-3C2E8119BEBA}"/>
              </a:ext>
            </a:extLst>
          </p:cNvPr>
          <p:cNvSpPr/>
          <p:nvPr/>
        </p:nvSpPr>
        <p:spPr>
          <a:xfrm>
            <a:off x="2308194" y="3577701"/>
            <a:ext cx="6826928" cy="2831977"/>
          </a:xfrm>
          <a:prstGeom prst="roundRect">
            <a:avLst>
              <a:gd name="adj" fmla="val 56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
        <p:nvSpPr>
          <p:cNvPr id="4" name="Titel 3">
            <a:extLst>
              <a:ext uri="{FF2B5EF4-FFF2-40B4-BE49-F238E27FC236}">
                <a16:creationId xmlns:a16="http://schemas.microsoft.com/office/drawing/2014/main" id="{ACE444B9-66C4-3669-1BA4-A55029A72ADA}"/>
              </a:ext>
            </a:extLst>
          </p:cNvPr>
          <p:cNvSpPr>
            <a:spLocks noGrp="1"/>
          </p:cNvSpPr>
          <p:nvPr>
            <p:ph type="title"/>
          </p:nvPr>
        </p:nvSpPr>
        <p:spPr>
          <a:xfrm>
            <a:off x="838200" y="664745"/>
            <a:ext cx="10515600" cy="5528509"/>
          </a:xfrm>
        </p:spPr>
        <p:txBody>
          <a:bodyPr anchor="t">
            <a:normAutofit fontScale="90000"/>
          </a:bodyPr>
          <a:lstStyle/>
          <a:p>
            <a:pPr algn="l">
              <a:lnSpc>
                <a:spcPct val="150000"/>
              </a:lnSpc>
            </a:pPr>
            <a:r>
              <a:rPr lang="nl-NL">
                <a:solidFill>
                  <a:schemeClr val="bg1"/>
                </a:solidFill>
              </a:rPr>
              <a:t>Les 1: 	Een hoopvolle toekomst</a:t>
            </a:r>
            <a:br>
              <a:rPr lang="nl-NL">
                <a:solidFill>
                  <a:schemeClr val="bg1"/>
                </a:solidFill>
              </a:rPr>
            </a:br>
            <a:r>
              <a:rPr lang="nl-NL">
                <a:solidFill>
                  <a:schemeClr val="bg1"/>
                </a:solidFill>
              </a:rPr>
              <a:t>		</a:t>
            </a:r>
            <a:r>
              <a:rPr lang="nl-NL"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 deze les kan je uitleggen waarom groeien in intercultureel 				samenleven als kerk zo belangrijk is</a:t>
            </a:r>
            <a:r>
              <a:rPr lang="en-NL" sz="2400">
                <a:solidFill>
                  <a:schemeClr val="bg1"/>
                </a:solidFill>
                <a:effectLst/>
              </a:rPr>
              <a:t> </a:t>
            </a:r>
            <a:br>
              <a:rPr lang="nl-NL" sz="2400">
                <a:solidFill>
                  <a:schemeClr val="bg1"/>
                </a:solidFill>
              </a:rPr>
            </a:br>
            <a:br>
              <a:rPr lang="nl-NL" sz="2400">
                <a:solidFill>
                  <a:schemeClr val="bg1"/>
                </a:solidFill>
              </a:rPr>
            </a:br>
            <a:r>
              <a:rPr lang="nl-NL" sz="2400"/>
              <a:t>	</a:t>
            </a:r>
            <a:r>
              <a:rPr lang="nl-NL" sz="2400">
                <a:solidFill>
                  <a:srgbClr val="6C348B">
                    <a:alpha val="45000"/>
                  </a:srgbClr>
                </a:solidFill>
              </a:rPr>
              <a:t>	1.1	Ontdek het grotere plaatje</a:t>
            </a:r>
            <a:br>
              <a:rPr lang="nl-NL" sz="2400"/>
            </a:br>
            <a:r>
              <a:rPr lang="nl-NL" sz="2400">
                <a:solidFill>
                  <a:srgbClr val="6C348B">
                    <a:alpha val="45000"/>
                  </a:srgbClr>
                </a:solidFill>
              </a:rPr>
              <a:t>		1.2	Test je kennis</a:t>
            </a:r>
            <a:br>
              <a:rPr lang="nl-NL" sz="2400"/>
            </a:br>
            <a:r>
              <a:rPr lang="nl-NL" sz="2400">
                <a:solidFill>
                  <a:srgbClr val="6C348B">
                    <a:alpha val="45000"/>
                  </a:srgbClr>
                </a:solidFill>
              </a:rPr>
              <a:t>		1.3 	Schets je persoonlijke ontwikkeling</a:t>
            </a:r>
            <a:br>
              <a:rPr lang="nl-NL" sz="2400">
                <a:solidFill>
                  <a:srgbClr val="6C348B">
                    <a:alpha val="45000"/>
                  </a:srgbClr>
                </a:solidFill>
              </a:rPr>
            </a:br>
            <a:r>
              <a:rPr lang="nl-NL" sz="2400">
                <a:solidFill>
                  <a:srgbClr val="6C348B">
                    <a:alpha val="45000"/>
                  </a:srgbClr>
                </a:solidFill>
              </a:rPr>
              <a:t>		1.4	Open de bijbel</a:t>
            </a:r>
            <a:br>
              <a:rPr lang="nl-NL" sz="2400">
                <a:solidFill>
                  <a:srgbClr val="6C348B">
                    <a:alpha val="45000"/>
                  </a:srgbClr>
                </a:solidFill>
              </a:rPr>
            </a:br>
            <a:r>
              <a:rPr lang="nl-NL" sz="2400"/>
              <a:t>		1.5	Sluit hoopvol af	</a:t>
            </a:r>
            <a:r>
              <a:rPr lang="nl-NL" sz="2400">
                <a:solidFill>
                  <a:schemeClr val="bg1"/>
                </a:solidFill>
              </a:rPr>
              <a:t>	</a:t>
            </a:r>
          </a:p>
        </p:txBody>
      </p:sp>
      <p:cxnSp>
        <p:nvCxnSpPr>
          <p:cNvPr id="5" name="Verbindingslijn: gebogen 4">
            <a:extLst>
              <a:ext uri="{FF2B5EF4-FFF2-40B4-BE49-F238E27FC236}">
                <a16:creationId xmlns:a16="http://schemas.microsoft.com/office/drawing/2014/main" id="{6F943FCE-AF30-DCBE-F3F5-01AAEB4C7E9C}"/>
              </a:ext>
            </a:extLst>
          </p:cNvPr>
          <p:cNvCxnSpPr>
            <a:cxnSpLocks/>
          </p:cNvCxnSpPr>
          <p:nvPr/>
        </p:nvCxnSpPr>
        <p:spPr>
          <a:xfrm rot="16200000" flipH="1">
            <a:off x="138903" y="2941647"/>
            <a:ext cx="3480051" cy="881491"/>
          </a:xfrm>
          <a:prstGeom prst="bentConnector3">
            <a:avLst>
              <a:gd name="adj1" fmla="val 9898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33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49DE7AC-26D7-9B31-07F7-705D4A1F489E}"/>
              </a:ext>
            </a:extLst>
          </p:cNvPr>
          <p:cNvSpPr>
            <a:spLocks noGrp="1"/>
          </p:cNvSpPr>
          <p:nvPr>
            <p:ph type="title"/>
          </p:nvPr>
        </p:nvSpPr>
        <p:spPr>
          <a:xfrm>
            <a:off x="838199" y="1041624"/>
            <a:ext cx="7824019" cy="4936651"/>
          </a:xfrm>
        </p:spPr>
        <p:txBody>
          <a:bodyPr>
            <a:noAutofit/>
          </a:bodyPr>
          <a:lstStyle/>
          <a:p>
            <a:pPr marL="0" marR="0" lvl="0" indent="0" algn="l" defTabSz="914400" rtl="0" eaLnBrk="1" fontAlgn="auto" latinLnBrk="0" hangingPunct="1">
              <a:lnSpc>
                <a:spcPct val="150000"/>
              </a:lnSpc>
              <a:spcBef>
                <a:spcPts val="1000"/>
              </a:spcBef>
              <a:spcAft>
                <a:spcPts val="800"/>
              </a:spcAft>
              <a:tabLst/>
              <a:defRPr/>
            </a:pPr>
            <a:r>
              <a:rPr kumimoji="0" lang="nl-NL" sz="2400" b="0" i="0" u="none" strike="noStrike" kern="1200" cap="none" spc="0" normalizeH="0" baseline="0" noProof="0">
                <a:ln>
                  <a:noFill/>
                </a:ln>
                <a:solidFill>
                  <a:srgbClr val="6C348B"/>
                </a:solidFill>
                <a:effectLst/>
                <a:uLnTx/>
                <a:uFillTx/>
                <a:latin typeface="Calibri"/>
                <a:ea typeface="Calibri" panose="020F0502020204030204" pitchFamily="34" charset="0"/>
                <a:cs typeface="Times New Roman"/>
              </a:rPr>
              <a:t>	</a:t>
            </a:r>
            <a:r>
              <a:rPr kumimoji="0" lang="nl-NL" sz="2400" i="0" u="none" strike="noStrike" kern="1200" cap="none" spc="0" normalizeH="0" baseline="0" noProof="0">
                <a:ln>
                  <a:noFill/>
                </a:ln>
                <a:solidFill>
                  <a:srgbClr val="6C348B"/>
                </a:solidFill>
                <a:effectLst/>
                <a:uLnTx/>
                <a:uFillTx/>
                <a:latin typeface="Calibri"/>
                <a:ea typeface="Calibri" panose="020F0502020204030204" pitchFamily="34" charset="0"/>
                <a:cs typeface="Times New Roman"/>
              </a:rPr>
              <a:t>Kijk en luister:</a:t>
            </a:r>
            <a:r>
              <a:rPr kumimoji="0" lang="nl-NL" sz="2400" b="0" i="0" u="none" strike="noStrike" kern="1200" cap="none" spc="0" normalizeH="0" baseline="0" noProof="0">
                <a:ln>
                  <a:noFill/>
                </a:ln>
                <a:solidFill>
                  <a:srgbClr val="6C348B"/>
                </a:solidFill>
                <a:effectLst/>
                <a:uLnTx/>
                <a:uFillTx/>
                <a:latin typeface="Calibri"/>
                <a:ea typeface="Calibri" panose="020F0502020204030204" pitchFamily="34" charset="0"/>
                <a:cs typeface="Times New Roman"/>
              </a:rPr>
              <a:t> </a:t>
            </a:r>
            <a:r>
              <a:rPr kumimoji="0" lang="nl-NL" sz="2400" b="0" i="0" u="none" strike="noStrike" kern="1200" cap="none" spc="0" normalizeH="0" baseline="0" noProof="0">
                <a:ln>
                  <a:noFill/>
                </a:ln>
                <a:solidFill>
                  <a:srgbClr val="DE1824"/>
                </a:solidFill>
                <a:effectLst/>
                <a:uLnTx/>
                <a:uFillTx/>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ONE DAY</a:t>
            </a:r>
            <a:r>
              <a:rPr kumimoji="0" lang="nl-NL" sz="2400" b="0" i="0" u="none" strike="noStrike" kern="1200" cap="none" spc="0" normalizeH="0" baseline="0" noProof="0">
                <a:ln>
                  <a:noFill/>
                </a:ln>
                <a:solidFill>
                  <a:srgbClr val="DE1824"/>
                </a:solidFill>
                <a:effectLst/>
                <a:uLnTx/>
                <a:uFillTx/>
                <a:latin typeface="Calibri"/>
                <a:ea typeface="Calibri" panose="020F0502020204030204" pitchFamily="34" charset="0"/>
                <a:cs typeface="Times New Roman"/>
              </a:rPr>
              <a:t> </a:t>
            </a:r>
            <a:r>
              <a:rPr kumimoji="0" lang="nl-NL" sz="2400" b="0" i="0" u="none" strike="noStrike" kern="1200" cap="none" spc="0" normalizeH="0" baseline="0" noProof="0">
                <a:ln>
                  <a:noFill/>
                </a:ln>
                <a:effectLst/>
                <a:uLnTx/>
                <a:uFillTx/>
                <a:latin typeface="Calibri"/>
                <a:ea typeface="Calibri" panose="020F0502020204030204" pitchFamily="34" charset="0"/>
                <a:cs typeface="Times New Roman"/>
              </a:rPr>
              <a:t>(video op volgende dia)</a:t>
            </a:r>
            <a:br>
              <a:rPr lang="nl-NL" sz="24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br>
            <a:br>
              <a:rPr lang="nl-NL" sz="24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nl-NL" sz="2400" b="0" i="0" u="none" strike="noStrike" kern="1200" cap="none" spc="0" normalizeH="0" baseline="0" noProof="0">
                <a:ln>
                  <a:noFill/>
                </a:ln>
                <a:solidFill>
                  <a:srgbClr val="6C348B"/>
                </a:solidFill>
                <a:effectLst/>
                <a:uLnTx/>
                <a:uFillTx/>
                <a:latin typeface="Calibri"/>
                <a:ea typeface="Calibri" panose="020F0502020204030204" pitchFamily="34" charset="0"/>
                <a:cs typeface="Times New Roman"/>
              </a:rPr>
              <a:t>	</a:t>
            </a:r>
            <a:endParaRPr lang="nl-NL" sz="2400" b="0">
              <a:latin typeface="Calibri"/>
              <a:cs typeface="Times New Roman"/>
            </a:endParaRPr>
          </a:p>
        </p:txBody>
      </p:sp>
      <p:sp>
        <p:nvSpPr>
          <p:cNvPr id="5" name="Slide Number Placeholder 4">
            <a:extLst>
              <a:ext uri="{FF2B5EF4-FFF2-40B4-BE49-F238E27FC236}">
                <a16:creationId xmlns:a16="http://schemas.microsoft.com/office/drawing/2014/main" id="{6BC51DF3-5281-F50D-B518-B07D35F78C5F}"/>
              </a:ext>
            </a:extLst>
          </p:cNvPr>
          <p:cNvSpPr>
            <a:spLocks noGrp="1"/>
          </p:cNvSpPr>
          <p:nvPr>
            <p:ph type="sldNum" sz="quarter" idx="10"/>
          </p:nvPr>
        </p:nvSpPr>
        <p:spPr/>
        <p:txBody>
          <a:bodyPr/>
          <a:lstStyle/>
          <a:p>
            <a:fld id="{26DA8216-EE17-EC4E-A680-5E5F81E098C2}" type="slidenum">
              <a:rPr lang="nl-NL" smtClean="0"/>
              <a:pPr/>
              <a:t>35</a:t>
            </a:fld>
            <a:endParaRPr lang="nl-NL"/>
          </a:p>
        </p:txBody>
      </p:sp>
      <p:pic>
        <p:nvPicPr>
          <p:cNvPr id="6" name="Picture 5" descr="Icon&#10;&#10;Description automatically generated">
            <a:extLst>
              <a:ext uri="{FF2B5EF4-FFF2-40B4-BE49-F238E27FC236}">
                <a16:creationId xmlns:a16="http://schemas.microsoft.com/office/drawing/2014/main" id="{9EC31F48-6DE5-179B-C7A4-D74A6316AD86}"/>
              </a:ext>
            </a:extLst>
          </p:cNvPr>
          <p:cNvPicPr>
            <a:picLocks noChangeAspect="1"/>
          </p:cNvPicPr>
          <p:nvPr/>
        </p:nvPicPr>
        <p:blipFill>
          <a:blip r:embed="rId4"/>
          <a:stretch>
            <a:fillRect/>
          </a:stretch>
        </p:blipFill>
        <p:spPr>
          <a:xfrm>
            <a:off x="1135610" y="2827731"/>
            <a:ext cx="308619" cy="425894"/>
          </a:xfrm>
          <a:prstGeom prst="rect">
            <a:avLst/>
          </a:prstGeom>
        </p:spPr>
      </p:pic>
    </p:spTree>
    <p:extLst>
      <p:ext uri="{BB962C8B-B14F-4D97-AF65-F5344CB8AC3E}">
        <p14:creationId xmlns:p14="http://schemas.microsoft.com/office/powerpoint/2010/main" val="4102736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3A3E-1CAC-C379-2485-DBBC11D09E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A85C5D-19DF-7706-5224-50E8F9680691}"/>
              </a:ext>
            </a:extLst>
          </p:cNvPr>
          <p:cNvSpPr>
            <a:spLocks noGrp="1"/>
          </p:cNvSpPr>
          <p:nvPr>
            <p:ph type="sldNum" sz="quarter" idx="11"/>
          </p:nvPr>
        </p:nvSpPr>
        <p:spPr>
          <a:xfrm>
            <a:off x="8907488" y="6356350"/>
            <a:ext cx="2743200" cy="365125"/>
          </a:xfrm>
        </p:spPr>
        <p:txBody>
          <a:bodyPr/>
          <a:lstStyle/>
          <a:p>
            <a:fld id="{26DA8216-EE17-EC4E-A680-5E5F81E098C2}" type="slidenum">
              <a:rPr lang="nl-NL" smtClean="0"/>
              <a:pPr/>
              <a:t>36</a:t>
            </a:fld>
            <a:endParaRPr lang="nl-NL"/>
          </a:p>
        </p:txBody>
      </p:sp>
      <p:pic>
        <p:nvPicPr>
          <p:cNvPr id="3" name="Onlinemedia 2" title="קולולם | חיפה | יום אחד - מתיסיהו One Day - Matisyahu">
            <a:hlinkClick r:id="" action="ppaction://media"/>
            <a:extLst>
              <a:ext uri="{FF2B5EF4-FFF2-40B4-BE49-F238E27FC236}">
                <a16:creationId xmlns:a16="http://schemas.microsoft.com/office/drawing/2014/main" id="{9F451579-AE77-D41D-E6D1-5D42E7E13E93}"/>
              </a:ext>
            </a:extLst>
          </p:cNvPr>
          <p:cNvPicPr>
            <a:picLocks noRot="1" noChangeAspect="1"/>
          </p:cNvPicPr>
          <p:nvPr>
            <a:videoFile r:link="rId1"/>
          </p:nvPr>
        </p:nvPicPr>
        <p:blipFill>
          <a:blip r:embed="rId4"/>
          <a:stretch>
            <a:fillRect/>
          </a:stretch>
        </p:blipFill>
        <p:spPr>
          <a:xfrm>
            <a:off x="1136839" y="1042219"/>
            <a:ext cx="9918322" cy="5599471"/>
          </a:xfrm>
          <a:prstGeom prst="rect">
            <a:avLst/>
          </a:prstGeom>
        </p:spPr>
      </p:pic>
    </p:spTree>
    <p:extLst>
      <p:ext uri="{BB962C8B-B14F-4D97-AF65-F5344CB8AC3E}">
        <p14:creationId xmlns:p14="http://schemas.microsoft.com/office/powerpoint/2010/main" val="29310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49DE7AC-26D7-9B31-07F7-705D4A1F489E}"/>
              </a:ext>
            </a:extLst>
          </p:cNvPr>
          <p:cNvSpPr>
            <a:spLocks noGrp="1"/>
          </p:cNvSpPr>
          <p:nvPr>
            <p:ph type="title"/>
          </p:nvPr>
        </p:nvSpPr>
        <p:spPr>
          <a:xfrm>
            <a:off x="838199" y="1041624"/>
            <a:ext cx="7824019" cy="4936651"/>
          </a:xfrm>
        </p:spPr>
        <p:txBody>
          <a:bodyPr>
            <a:noAutofit/>
          </a:bodyPr>
          <a:lstStyle/>
          <a:p>
            <a:pPr algn="l">
              <a:lnSpc>
                <a:spcPct val="150000"/>
              </a:lnSpc>
              <a:spcBef>
                <a:spcPts val="1000"/>
              </a:spcBef>
              <a:spcAft>
                <a:spcPts val="800"/>
              </a:spcAft>
              <a:defRPr/>
            </a:pPr>
            <a:r>
              <a:rPr lang="nl-NL" sz="2400" b="0">
                <a:latin typeface="Calibri"/>
                <a:cs typeface="Times New Roman"/>
              </a:rPr>
              <a:t>	</a:t>
            </a:r>
            <a:r>
              <a:rPr lang="nl-NL" sz="2400">
                <a:latin typeface="Calibri"/>
                <a:cs typeface="Times New Roman"/>
              </a:rPr>
              <a:t>Wees stil en overdenk</a:t>
            </a:r>
            <a:br>
              <a:rPr lang="nl-NL" sz="2400">
                <a:cs typeface="Times New Roman"/>
              </a:rPr>
            </a:br>
            <a:br>
              <a:rPr lang="nl-NL" sz="2400">
                <a:latin typeface="Calibri"/>
                <a:cs typeface="Times New Roman"/>
              </a:rPr>
            </a:br>
            <a:r>
              <a:rPr lang="nl-NL" sz="2400">
                <a:latin typeface="Calibri"/>
                <a:cs typeface="Times New Roman"/>
              </a:rPr>
              <a:t>	Bespreek</a:t>
            </a:r>
            <a:r>
              <a:rPr lang="nl-NL" sz="2400" b="0">
                <a:latin typeface="Calibri"/>
                <a:cs typeface="Times New Roman"/>
              </a:rPr>
              <a:t>:</a:t>
            </a:r>
            <a:br>
              <a:rPr lang="nl-NL" sz="2400" b="0">
                <a:cs typeface="Times New Roman"/>
              </a:rPr>
            </a:br>
            <a:r>
              <a:rPr lang="nl-NL" sz="2400" b="0">
                <a:latin typeface="Calibri"/>
                <a:cs typeface="Times New Roman"/>
              </a:rPr>
              <a:t>	1) Wat heeft de Heer je vandaag laten zien?</a:t>
            </a:r>
            <a:br>
              <a:rPr lang="nl-NL" sz="2400" b="0">
                <a:cs typeface="Times New Roman"/>
              </a:rPr>
            </a:br>
            <a:r>
              <a:rPr lang="nl-NL" sz="2400" b="0">
                <a:latin typeface="Calibri"/>
                <a:cs typeface="Times New Roman"/>
              </a:rPr>
              <a:t>	2) Hoe wil je hier mee verder?</a:t>
            </a:r>
            <a:endParaRPr lang="nl-NL" sz="2400">
              <a:latin typeface="Calibri"/>
              <a:cs typeface="Calibri"/>
            </a:endParaRPr>
          </a:p>
        </p:txBody>
      </p:sp>
      <p:sp>
        <p:nvSpPr>
          <p:cNvPr id="5" name="Slide Number Placeholder 4">
            <a:extLst>
              <a:ext uri="{FF2B5EF4-FFF2-40B4-BE49-F238E27FC236}">
                <a16:creationId xmlns:a16="http://schemas.microsoft.com/office/drawing/2014/main" id="{6BC51DF3-5281-F50D-B518-B07D35F78C5F}"/>
              </a:ext>
            </a:extLst>
          </p:cNvPr>
          <p:cNvSpPr>
            <a:spLocks noGrp="1"/>
          </p:cNvSpPr>
          <p:nvPr>
            <p:ph type="sldNum" sz="quarter" idx="10"/>
          </p:nvPr>
        </p:nvSpPr>
        <p:spPr/>
        <p:txBody>
          <a:bodyPr/>
          <a:lstStyle/>
          <a:p>
            <a:fld id="{26DA8216-EE17-EC4E-A680-5E5F81E098C2}" type="slidenum">
              <a:rPr lang="nl-NL" smtClean="0"/>
              <a:pPr/>
              <a:t>37</a:t>
            </a:fld>
            <a:endParaRPr lang="nl-NL"/>
          </a:p>
        </p:txBody>
      </p:sp>
      <p:pic>
        <p:nvPicPr>
          <p:cNvPr id="9" name="Picture 8" descr="Icon&#10;&#10;Description automatically generated">
            <a:extLst>
              <a:ext uri="{FF2B5EF4-FFF2-40B4-BE49-F238E27FC236}">
                <a16:creationId xmlns:a16="http://schemas.microsoft.com/office/drawing/2014/main" id="{F9038F09-6542-E1F9-7685-3E4361A9D2F8}"/>
              </a:ext>
            </a:extLst>
          </p:cNvPr>
          <p:cNvPicPr>
            <a:picLocks noChangeAspect="1"/>
          </p:cNvPicPr>
          <p:nvPr/>
        </p:nvPicPr>
        <p:blipFill>
          <a:blip r:embed="rId3"/>
          <a:stretch>
            <a:fillRect/>
          </a:stretch>
        </p:blipFill>
        <p:spPr>
          <a:xfrm>
            <a:off x="1073842" y="3385147"/>
            <a:ext cx="411278" cy="349586"/>
          </a:xfrm>
          <a:prstGeom prst="rect">
            <a:avLst/>
          </a:prstGeom>
        </p:spPr>
      </p:pic>
      <p:pic>
        <p:nvPicPr>
          <p:cNvPr id="3" name="Afbeelding 2" descr="Afbeelding met Graphics, kunst, ontwerp&#10;&#10;Automatisch gegenereerde beschrijving">
            <a:extLst>
              <a:ext uri="{FF2B5EF4-FFF2-40B4-BE49-F238E27FC236}">
                <a16:creationId xmlns:a16="http://schemas.microsoft.com/office/drawing/2014/main" id="{9BEC5F56-4122-5CE4-D5E5-04F4C5C44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522" y="2262552"/>
            <a:ext cx="395918" cy="349586"/>
          </a:xfrm>
          <a:prstGeom prst="rect">
            <a:avLst/>
          </a:prstGeom>
        </p:spPr>
      </p:pic>
    </p:spTree>
    <p:extLst>
      <p:ext uri="{BB962C8B-B14F-4D97-AF65-F5344CB8AC3E}">
        <p14:creationId xmlns:p14="http://schemas.microsoft.com/office/powerpoint/2010/main" val="79210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2617-EA91-7369-65A1-0FEC407833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0D20A-70CC-62C3-09DA-0DF2F7D276C2}"/>
              </a:ext>
            </a:extLst>
          </p:cNvPr>
          <p:cNvSpPr>
            <a:spLocks noGrp="1"/>
          </p:cNvSpPr>
          <p:nvPr>
            <p:ph type="sldNum" sz="quarter" idx="11"/>
          </p:nvPr>
        </p:nvSpPr>
        <p:spPr>
          <a:xfrm>
            <a:off x="8907488" y="6356350"/>
            <a:ext cx="2743200" cy="365125"/>
          </a:xfrm>
        </p:spPr>
        <p:txBody>
          <a:bodyPr/>
          <a:lstStyle/>
          <a:p>
            <a:fld id="{26DA8216-EE17-EC4E-A680-5E5F81E098C2}" type="slidenum">
              <a:rPr lang="nl-NL" smtClean="0"/>
              <a:pPr/>
              <a:t>38</a:t>
            </a:fld>
            <a:endParaRPr lang="nl-NL"/>
          </a:p>
        </p:txBody>
      </p:sp>
      <p:pic>
        <p:nvPicPr>
          <p:cNvPr id="3" name="Onlinemedia 2" title="ICP Racisme Kerk Les 1 Outro">
            <a:hlinkClick r:id="" action="ppaction://media"/>
            <a:extLst>
              <a:ext uri="{FF2B5EF4-FFF2-40B4-BE49-F238E27FC236}">
                <a16:creationId xmlns:a16="http://schemas.microsoft.com/office/drawing/2014/main" id="{87052D4A-D453-3BEC-E715-DDAA9EA14BEB}"/>
              </a:ext>
            </a:extLst>
          </p:cNvPr>
          <p:cNvPicPr>
            <a:picLocks noRot="1" noChangeAspect="1"/>
          </p:cNvPicPr>
          <p:nvPr>
            <a:videoFile r:link="rId1"/>
          </p:nvPr>
        </p:nvPicPr>
        <p:blipFill>
          <a:blip r:embed="rId4"/>
          <a:stretch>
            <a:fillRect/>
          </a:stretch>
        </p:blipFill>
        <p:spPr>
          <a:xfrm>
            <a:off x="1304054" y="945685"/>
            <a:ext cx="9583891" cy="5410665"/>
          </a:xfrm>
          <a:prstGeom prst="rect">
            <a:avLst/>
          </a:prstGeom>
        </p:spPr>
      </p:pic>
    </p:spTree>
    <p:extLst>
      <p:ext uri="{BB962C8B-B14F-4D97-AF65-F5344CB8AC3E}">
        <p14:creationId xmlns:p14="http://schemas.microsoft.com/office/powerpoint/2010/main" val="135195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E3CFC3-522A-274E-92F7-D3FC94F9B146}"/>
              </a:ext>
            </a:extLst>
          </p:cNvPr>
          <p:cNvSpPr txBox="1">
            <a:spLocks/>
          </p:cNvSpPr>
          <p:nvPr/>
        </p:nvSpPr>
        <p:spPr>
          <a:xfrm>
            <a:off x="838199" y="1315601"/>
            <a:ext cx="5730341" cy="102639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4800" b="1" i="0" kern="1200">
                <a:solidFill>
                  <a:schemeClr val="bg1"/>
                </a:solidFill>
                <a:latin typeface="Calibri" panose="020F0502020204030204" pitchFamily="34" charset="0"/>
                <a:ea typeface="+mj-ea"/>
                <a:cs typeface="Calibri" panose="020F0502020204030204" pitchFamily="34" charset="0"/>
              </a:defRPr>
            </a:lvl1pPr>
          </a:lstStyle>
          <a:p>
            <a:pPr algn="l">
              <a:lnSpc>
                <a:spcPct val="110000"/>
              </a:lnSpc>
            </a:pPr>
            <a:r>
              <a:rPr lang="nl-NL">
                <a:solidFill>
                  <a:srgbClr val="6C348B"/>
                </a:solidFill>
              </a:rPr>
              <a:t>Opdracht voor thuis</a:t>
            </a:r>
          </a:p>
        </p:txBody>
      </p:sp>
      <p:sp>
        <p:nvSpPr>
          <p:cNvPr id="9" name="Titel 8">
            <a:extLst>
              <a:ext uri="{FF2B5EF4-FFF2-40B4-BE49-F238E27FC236}">
                <a16:creationId xmlns:a16="http://schemas.microsoft.com/office/drawing/2014/main" id="{8F2A54F1-596F-BEF8-23F5-4FFDA0113B22}"/>
              </a:ext>
            </a:extLst>
          </p:cNvPr>
          <p:cNvSpPr>
            <a:spLocks noGrp="1"/>
          </p:cNvSpPr>
          <p:nvPr>
            <p:ph type="title"/>
          </p:nvPr>
        </p:nvSpPr>
        <p:spPr>
          <a:xfrm>
            <a:off x="838199" y="2085399"/>
            <a:ext cx="10515600" cy="3108038"/>
          </a:xfrm>
        </p:spPr>
        <p:txBody>
          <a:bodyPr>
            <a:normAutofit/>
          </a:bodyPr>
          <a:lstStyle/>
          <a:p>
            <a:pPr marR="0" lvl="0" algn="l" defTabSz="914400" rtl="0" eaLnBrk="1" fontAlgn="auto" latinLnBrk="0" hangingPunct="1">
              <a:lnSpc>
                <a:spcPct val="150000"/>
              </a:lnSpc>
              <a:spcBef>
                <a:spcPts val="0"/>
              </a:spcBef>
              <a:spcAft>
                <a:spcPts val="0"/>
              </a:spcAft>
              <a:tabLst/>
              <a:defRPr/>
            </a:pP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Ter voorbereiding van les 2 gaan jullie een video bekijken</a:t>
            </a:r>
            <a:br>
              <a:rPr lang="nl-NL" sz="2400" b="0">
                <a:solidFill>
                  <a:srgbClr val="8F5BAB"/>
                </a:solidFill>
                <a:ea typeface="Calibri" panose="020F0502020204030204" pitchFamily="34" charset="0"/>
                <a:cs typeface="Times New Roman" panose="02020603050405020304" pitchFamily="18" charset="0"/>
              </a:rPr>
            </a:br>
            <a:br>
              <a:rPr lang="nl-NL" sz="2400" b="0">
                <a:solidFill>
                  <a:srgbClr val="8F5BAB"/>
                </a:solidFill>
                <a:ea typeface="Calibri" panose="020F0502020204030204" pitchFamily="34" charset="0"/>
                <a:cs typeface="Times New Roman" panose="02020603050405020304" pitchFamily="18" charset="0"/>
              </a:rPr>
            </a:br>
            <a:r>
              <a:rPr lang="nl-NL" sz="2400" b="0">
                <a:solidFill>
                  <a:srgbClr val="8F5BAB"/>
                </a:solidFill>
                <a:ea typeface="Calibri" panose="020F0502020204030204" pitchFamily="34" charset="0"/>
                <a:cs typeface="Times New Roman" panose="02020603050405020304" pitchFamily="18" charset="0"/>
              </a:rPr>
              <a:t>1) </a:t>
            </a: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Verdeel de video’s onderling</a:t>
            </a:r>
            <a:b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2) Kijk de video samen, liefst met iemand van een andere culturele achtergrond</a:t>
            </a:r>
            <a:b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nl-NL" sz="2400" b="0" i="0" u="none" strike="noStrike" kern="1200" cap="none" spc="0" normalizeH="0" baseline="0" noProof="0">
                <a:ln>
                  <a:noFill/>
                </a:ln>
                <a:solidFill>
                  <a:srgbClr val="8F5BAB"/>
                </a:solidFill>
                <a:effectLst/>
                <a:uLnTx/>
                <a:uFillTx/>
                <a:latin typeface="Calibri" panose="020F0502020204030204" pitchFamily="34" charset="0"/>
                <a:ea typeface="Calibri" panose="020F0502020204030204" pitchFamily="34" charset="0"/>
                <a:cs typeface="Times New Roman" panose="02020603050405020304" pitchFamily="18" charset="0"/>
              </a:rPr>
              <a:t>3) Maak notities en neem die volgende keer mee</a:t>
            </a:r>
            <a:endParaRPr lang="nl-NL" sz="2400">
              <a:solidFill>
                <a:srgbClr val="8F5BAB"/>
              </a:solidFill>
            </a:endParaRPr>
          </a:p>
        </p:txBody>
      </p:sp>
      <p:sp>
        <p:nvSpPr>
          <p:cNvPr id="7" name="Slide Number Placeholder 6">
            <a:extLst>
              <a:ext uri="{FF2B5EF4-FFF2-40B4-BE49-F238E27FC236}">
                <a16:creationId xmlns:a16="http://schemas.microsoft.com/office/drawing/2014/main" id="{1042CDD5-D7D5-8E28-C599-8F2A5D1BEE5B}"/>
              </a:ext>
            </a:extLst>
          </p:cNvPr>
          <p:cNvSpPr>
            <a:spLocks noGrp="1"/>
          </p:cNvSpPr>
          <p:nvPr>
            <p:ph type="sldNum" sz="quarter" idx="10"/>
          </p:nvPr>
        </p:nvSpPr>
        <p:spPr/>
        <p:txBody>
          <a:bodyPr/>
          <a:lstStyle/>
          <a:p>
            <a:fld id="{26DA8216-EE17-EC4E-A680-5E5F81E098C2}" type="slidenum">
              <a:rPr lang="nl-NL" smtClean="0"/>
              <a:pPr/>
              <a:t>39</a:t>
            </a:fld>
            <a:endParaRPr lang="nl-NL"/>
          </a:p>
        </p:txBody>
      </p:sp>
    </p:spTree>
    <p:extLst>
      <p:ext uri="{BB962C8B-B14F-4D97-AF65-F5344CB8AC3E}">
        <p14:creationId xmlns:p14="http://schemas.microsoft.com/office/powerpoint/2010/main" val="160736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4</a:t>
            </a:fld>
            <a:endParaRPr lang="nl-NL"/>
          </a:p>
        </p:txBody>
      </p:sp>
      <p:pic>
        <p:nvPicPr>
          <p:cNvPr id="8" name="Picture 2" descr="Image">
            <a:extLst>
              <a:ext uri="{FF2B5EF4-FFF2-40B4-BE49-F238E27FC236}">
                <a16:creationId xmlns:a16="http://schemas.microsoft.com/office/drawing/2014/main" id="{9B52EFFE-A914-1F94-63E5-F24798D4B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7" t="13297"/>
          <a:stretch/>
        </p:blipFill>
        <p:spPr bwMode="auto">
          <a:xfrm>
            <a:off x="4289367" y="1101296"/>
            <a:ext cx="6967717" cy="53205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F4A186B-FB61-7432-D8FA-54E0CAB01E9A}"/>
              </a:ext>
            </a:extLst>
          </p:cNvPr>
          <p:cNvSpPr>
            <a:spLocks noGrp="1"/>
          </p:cNvSpPr>
          <p:nvPr>
            <p:ph type="title"/>
          </p:nvPr>
        </p:nvSpPr>
        <p:spPr>
          <a:xfrm>
            <a:off x="1180950" y="1915837"/>
            <a:ext cx="5032660" cy="3540342"/>
          </a:xfrm>
        </p:spPr>
        <p:txBody>
          <a:bodyPr anchor="t">
            <a:normAutofit/>
          </a:bodyPr>
          <a:lstStyle/>
          <a:p>
            <a:pPr algn="l">
              <a:lnSpc>
                <a:spcPct val="150000"/>
              </a:lnSpc>
              <a:spcBef>
                <a:spcPts val="0"/>
              </a:spcBef>
              <a:defRPr/>
            </a:pPr>
            <a:r>
              <a:rPr lang="nl-NL" sz="2400" b="0" dirty="0">
                <a:solidFill>
                  <a:srgbClr val="8F5BAB"/>
                </a:solidFill>
                <a:latin typeface="Calibri" panose="020F0502020204030204"/>
                <a:ea typeface="+mn-ea"/>
                <a:cs typeface="+mn-cs"/>
              </a:rPr>
              <a:t>In de bijbel zien we een ontwikkeling </a:t>
            </a:r>
            <a:br>
              <a:rPr lang="nl-NL" sz="2400" b="0" dirty="0">
                <a:solidFill>
                  <a:srgbClr val="8F5BAB"/>
                </a:solidFill>
                <a:latin typeface="Calibri" panose="020F0502020204030204"/>
                <a:ea typeface="+mn-ea"/>
                <a:cs typeface="+mn-cs"/>
              </a:rPr>
            </a:br>
            <a:r>
              <a:rPr lang="nl-NL" sz="2400" b="0" dirty="0">
                <a:solidFill>
                  <a:srgbClr val="8F5BAB"/>
                </a:solidFill>
                <a:latin typeface="Calibri" panose="020F0502020204030204"/>
                <a:ea typeface="+mn-ea"/>
                <a:cs typeface="+mn-cs"/>
              </a:rPr>
              <a:t>→ van een mono-culturele tuin </a:t>
            </a:r>
            <a:br>
              <a:rPr lang="nl-NL" sz="2400" b="0" dirty="0">
                <a:solidFill>
                  <a:srgbClr val="8F5BAB"/>
                </a:solidFill>
                <a:latin typeface="Calibri" panose="020F0502020204030204"/>
                <a:ea typeface="+mn-ea"/>
                <a:cs typeface="+mn-cs"/>
              </a:rPr>
            </a:br>
            <a:r>
              <a:rPr lang="nl-NL" sz="2400" b="0" dirty="0">
                <a:solidFill>
                  <a:srgbClr val="8F5BAB"/>
                </a:solidFill>
                <a:latin typeface="Calibri" panose="020F0502020204030204"/>
                <a:ea typeface="+mn-ea"/>
                <a:cs typeface="+mn-cs"/>
              </a:rPr>
              <a:t>→ naar een interculturele wereld</a:t>
            </a:r>
            <a:br>
              <a:rPr lang="nl-NL" sz="2400" b="0" dirty="0">
                <a:solidFill>
                  <a:srgbClr val="8F5BAB"/>
                </a:solidFill>
                <a:latin typeface="Calibri" panose="020F0502020204030204"/>
                <a:ea typeface="+mn-ea"/>
                <a:cs typeface="+mn-cs"/>
              </a:rPr>
            </a:br>
            <a:br>
              <a:rPr lang="nl-NL" sz="2400" b="0" dirty="0">
                <a:solidFill>
                  <a:srgbClr val="8F5BAB"/>
                </a:solidFill>
                <a:latin typeface="Calibri" panose="020F0502020204030204"/>
                <a:ea typeface="+mn-ea"/>
                <a:cs typeface="+mn-cs"/>
              </a:rPr>
            </a:br>
            <a:r>
              <a:rPr lang="nl-NL" sz="2400" b="0" dirty="0">
                <a:solidFill>
                  <a:srgbClr val="8F5BAB"/>
                </a:solidFill>
                <a:latin typeface="Calibri" panose="020F0502020204030204"/>
                <a:ea typeface="+mn-ea"/>
                <a:cs typeface="+mn-cs"/>
              </a:rPr>
              <a:t>De kerk bevindt zich                              ergens op die weg …</a:t>
            </a:r>
            <a:endParaRPr lang="nl-NL" b="0" dirty="0">
              <a:solidFill>
                <a:srgbClr val="8F5BAB"/>
              </a:solidFill>
            </a:endParaRPr>
          </a:p>
        </p:txBody>
      </p:sp>
      <p:sp>
        <p:nvSpPr>
          <p:cNvPr id="10" name="Title 1">
            <a:extLst>
              <a:ext uri="{FF2B5EF4-FFF2-40B4-BE49-F238E27FC236}">
                <a16:creationId xmlns:a16="http://schemas.microsoft.com/office/drawing/2014/main" id="{7D28BC74-0E76-B19D-C343-58687AF42608}"/>
              </a:ext>
            </a:extLst>
          </p:cNvPr>
          <p:cNvSpPr txBox="1">
            <a:spLocks/>
          </p:cNvSpPr>
          <p:nvPr/>
        </p:nvSpPr>
        <p:spPr>
          <a:xfrm>
            <a:off x="6398290" y="4797379"/>
            <a:ext cx="3841818" cy="36512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800" b="1" i="0" kern="1200">
                <a:solidFill>
                  <a:schemeClr val="bg1"/>
                </a:solidFill>
                <a:latin typeface="Calibri" panose="020F0502020204030204" pitchFamily="34" charset="0"/>
                <a:ea typeface="+mj-ea"/>
                <a:cs typeface="Calibri" panose="020F0502020204030204" pitchFamily="34" charset="0"/>
              </a:defRPr>
            </a:lvl1pPr>
          </a:lstStyle>
          <a:p>
            <a:pPr algn="l"/>
            <a:endParaRPr lang="nl-NL" sz="2400" b="0" i="1">
              <a:solidFill>
                <a:srgbClr val="6C348B"/>
              </a:solidFill>
              <a:latin typeface="Calibri Light" panose="020F0302020204030204" pitchFamily="34" charset="0"/>
              <a:cs typeface="Calibri Light" panose="020F03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1" name="Inkt 10">
                <a:extLst>
                  <a:ext uri="{FF2B5EF4-FFF2-40B4-BE49-F238E27FC236}">
                    <a16:creationId xmlns:a16="http://schemas.microsoft.com/office/drawing/2014/main" id="{42603660-D153-21CD-38E8-A0DAA8CEE7E3}"/>
                  </a:ext>
                </a:extLst>
              </p14:cNvPr>
              <p14:cNvContentPartPr/>
              <p14:nvPr/>
            </p14:nvContentPartPr>
            <p14:xfrm>
              <a:off x="8361194" y="2092237"/>
              <a:ext cx="257040" cy="181440"/>
            </p14:xfrm>
          </p:contentPart>
        </mc:Choice>
        <mc:Fallback xmlns="">
          <p:pic>
            <p:nvPicPr>
              <p:cNvPr id="11" name="Inkt 10">
                <a:extLst>
                  <a:ext uri="{FF2B5EF4-FFF2-40B4-BE49-F238E27FC236}">
                    <a16:creationId xmlns:a16="http://schemas.microsoft.com/office/drawing/2014/main" id="{42603660-D153-21CD-38E8-A0DAA8CEE7E3}"/>
                  </a:ext>
                </a:extLst>
              </p:cNvPr>
              <p:cNvPicPr/>
              <p:nvPr/>
            </p:nvPicPr>
            <p:blipFill>
              <a:blip r:embed="rId5"/>
              <a:stretch>
                <a:fillRect/>
              </a:stretch>
            </p:blipFill>
            <p:spPr>
              <a:xfrm>
                <a:off x="8325194" y="2020237"/>
                <a:ext cx="3286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t 11">
                <a:extLst>
                  <a:ext uri="{FF2B5EF4-FFF2-40B4-BE49-F238E27FC236}">
                    <a16:creationId xmlns:a16="http://schemas.microsoft.com/office/drawing/2014/main" id="{4EABB9D1-BDC1-BBDF-24EB-C764D5EBD432}"/>
                  </a:ext>
                </a:extLst>
              </p14:cNvPr>
              <p14:cNvContentPartPr/>
              <p14:nvPr/>
            </p14:nvContentPartPr>
            <p14:xfrm>
              <a:off x="8791754" y="1582477"/>
              <a:ext cx="327600" cy="252360"/>
            </p14:xfrm>
          </p:contentPart>
        </mc:Choice>
        <mc:Fallback xmlns="">
          <p:pic>
            <p:nvPicPr>
              <p:cNvPr id="12" name="Inkt 11">
                <a:extLst>
                  <a:ext uri="{FF2B5EF4-FFF2-40B4-BE49-F238E27FC236}">
                    <a16:creationId xmlns:a16="http://schemas.microsoft.com/office/drawing/2014/main" id="{4EABB9D1-BDC1-BBDF-24EB-C764D5EBD432}"/>
                  </a:ext>
                </a:extLst>
              </p:cNvPr>
              <p:cNvPicPr/>
              <p:nvPr/>
            </p:nvPicPr>
            <p:blipFill>
              <a:blip r:embed="rId7"/>
              <a:stretch>
                <a:fillRect/>
              </a:stretch>
            </p:blipFill>
            <p:spPr>
              <a:xfrm>
                <a:off x="8755754" y="1510477"/>
                <a:ext cx="39924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t 12">
                <a:extLst>
                  <a:ext uri="{FF2B5EF4-FFF2-40B4-BE49-F238E27FC236}">
                    <a16:creationId xmlns:a16="http://schemas.microsoft.com/office/drawing/2014/main" id="{91DF562A-0EEE-1E14-A407-F74289B72792}"/>
                  </a:ext>
                </a:extLst>
              </p14:cNvPr>
              <p14:cNvContentPartPr/>
              <p14:nvPr/>
            </p14:nvContentPartPr>
            <p14:xfrm>
              <a:off x="9759074" y="1195477"/>
              <a:ext cx="62640" cy="368640"/>
            </p14:xfrm>
          </p:contentPart>
        </mc:Choice>
        <mc:Fallback xmlns="">
          <p:pic>
            <p:nvPicPr>
              <p:cNvPr id="13" name="Inkt 12">
                <a:extLst>
                  <a:ext uri="{FF2B5EF4-FFF2-40B4-BE49-F238E27FC236}">
                    <a16:creationId xmlns:a16="http://schemas.microsoft.com/office/drawing/2014/main" id="{91DF562A-0EEE-1E14-A407-F74289B72792}"/>
                  </a:ext>
                </a:extLst>
              </p:cNvPr>
              <p:cNvPicPr/>
              <p:nvPr/>
            </p:nvPicPr>
            <p:blipFill>
              <a:blip r:embed="rId9"/>
              <a:stretch>
                <a:fillRect/>
              </a:stretch>
            </p:blipFill>
            <p:spPr>
              <a:xfrm>
                <a:off x="9723074" y="1123407"/>
                <a:ext cx="134280" cy="5124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t 13">
                <a:extLst>
                  <a:ext uri="{FF2B5EF4-FFF2-40B4-BE49-F238E27FC236}">
                    <a16:creationId xmlns:a16="http://schemas.microsoft.com/office/drawing/2014/main" id="{64D3F5E5-801F-D4C9-03EA-E6F88C0C4F27}"/>
                  </a:ext>
                </a:extLst>
              </p14:cNvPr>
              <p14:cNvContentPartPr/>
              <p14:nvPr/>
            </p14:nvContentPartPr>
            <p14:xfrm>
              <a:off x="8825954" y="1915837"/>
              <a:ext cx="1139040" cy="689040"/>
            </p14:xfrm>
          </p:contentPart>
        </mc:Choice>
        <mc:Fallback xmlns="">
          <p:pic>
            <p:nvPicPr>
              <p:cNvPr id="14" name="Inkt 13">
                <a:extLst>
                  <a:ext uri="{FF2B5EF4-FFF2-40B4-BE49-F238E27FC236}">
                    <a16:creationId xmlns:a16="http://schemas.microsoft.com/office/drawing/2014/main" id="{64D3F5E5-801F-D4C9-03EA-E6F88C0C4F27}"/>
                  </a:ext>
                </a:extLst>
              </p:cNvPr>
              <p:cNvPicPr/>
              <p:nvPr/>
            </p:nvPicPr>
            <p:blipFill>
              <a:blip r:embed="rId11"/>
              <a:stretch>
                <a:fillRect/>
              </a:stretch>
            </p:blipFill>
            <p:spPr>
              <a:xfrm>
                <a:off x="8789965" y="1843837"/>
                <a:ext cx="1210657"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t 14">
                <a:extLst>
                  <a:ext uri="{FF2B5EF4-FFF2-40B4-BE49-F238E27FC236}">
                    <a16:creationId xmlns:a16="http://schemas.microsoft.com/office/drawing/2014/main" id="{2558E21A-8031-87E4-6835-43762229F3CD}"/>
                  </a:ext>
                </a:extLst>
              </p14:cNvPr>
              <p14:cNvContentPartPr/>
              <p14:nvPr/>
            </p14:nvContentPartPr>
            <p14:xfrm>
              <a:off x="9099554" y="2197717"/>
              <a:ext cx="801360" cy="281880"/>
            </p14:xfrm>
          </p:contentPart>
        </mc:Choice>
        <mc:Fallback xmlns="">
          <p:pic>
            <p:nvPicPr>
              <p:cNvPr id="15" name="Inkt 14">
                <a:extLst>
                  <a:ext uri="{FF2B5EF4-FFF2-40B4-BE49-F238E27FC236}">
                    <a16:creationId xmlns:a16="http://schemas.microsoft.com/office/drawing/2014/main" id="{2558E21A-8031-87E4-6835-43762229F3CD}"/>
                  </a:ext>
                </a:extLst>
              </p:cNvPr>
              <p:cNvPicPr/>
              <p:nvPr/>
            </p:nvPicPr>
            <p:blipFill>
              <a:blip r:embed="rId13"/>
              <a:stretch>
                <a:fillRect/>
              </a:stretch>
            </p:blipFill>
            <p:spPr>
              <a:xfrm>
                <a:off x="9063554" y="2125717"/>
                <a:ext cx="8730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t 15">
                <a:extLst>
                  <a:ext uri="{FF2B5EF4-FFF2-40B4-BE49-F238E27FC236}">
                    <a16:creationId xmlns:a16="http://schemas.microsoft.com/office/drawing/2014/main" id="{AF606ED4-6AB2-9B69-AC0A-5BB31996957C}"/>
                  </a:ext>
                </a:extLst>
              </p14:cNvPr>
              <p14:cNvContentPartPr/>
              <p14:nvPr/>
            </p14:nvContentPartPr>
            <p14:xfrm>
              <a:off x="8979674" y="2038597"/>
              <a:ext cx="736560" cy="574920"/>
            </p14:xfrm>
          </p:contentPart>
        </mc:Choice>
        <mc:Fallback xmlns="">
          <p:pic>
            <p:nvPicPr>
              <p:cNvPr id="16" name="Inkt 15">
                <a:extLst>
                  <a:ext uri="{FF2B5EF4-FFF2-40B4-BE49-F238E27FC236}">
                    <a16:creationId xmlns:a16="http://schemas.microsoft.com/office/drawing/2014/main" id="{AF606ED4-6AB2-9B69-AC0A-5BB31996957C}"/>
                  </a:ext>
                </a:extLst>
              </p:cNvPr>
              <p:cNvPicPr/>
              <p:nvPr/>
            </p:nvPicPr>
            <p:blipFill>
              <a:blip r:embed="rId15"/>
              <a:stretch>
                <a:fillRect/>
              </a:stretch>
            </p:blipFill>
            <p:spPr>
              <a:xfrm>
                <a:off x="8943674" y="1966597"/>
                <a:ext cx="80820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t 16">
                <a:extLst>
                  <a:ext uri="{FF2B5EF4-FFF2-40B4-BE49-F238E27FC236}">
                    <a16:creationId xmlns:a16="http://schemas.microsoft.com/office/drawing/2014/main" id="{C99F4E53-F8E8-D0D8-849C-4F601B31F58F}"/>
                  </a:ext>
                </a:extLst>
              </p14:cNvPr>
              <p14:cNvContentPartPr/>
              <p14:nvPr/>
            </p14:nvContentPartPr>
            <p14:xfrm>
              <a:off x="9653234" y="1257037"/>
              <a:ext cx="133200" cy="313560"/>
            </p14:xfrm>
          </p:contentPart>
        </mc:Choice>
        <mc:Fallback xmlns="">
          <p:pic>
            <p:nvPicPr>
              <p:cNvPr id="17" name="Inkt 16">
                <a:extLst>
                  <a:ext uri="{FF2B5EF4-FFF2-40B4-BE49-F238E27FC236}">
                    <a16:creationId xmlns:a16="http://schemas.microsoft.com/office/drawing/2014/main" id="{C99F4E53-F8E8-D0D8-849C-4F601B31F58F}"/>
                  </a:ext>
                </a:extLst>
              </p:cNvPr>
              <p:cNvPicPr/>
              <p:nvPr/>
            </p:nvPicPr>
            <p:blipFill>
              <a:blip r:embed="rId17"/>
              <a:stretch>
                <a:fillRect/>
              </a:stretch>
            </p:blipFill>
            <p:spPr>
              <a:xfrm>
                <a:off x="9617234" y="1185037"/>
                <a:ext cx="20484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t 17">
                <a:extLst>
                  <a:ext uri="{FF2B5EF4-FFF2-40B4-BE49-F238E27FC236}">
                    <a16:creationId xmlns:a16="http://schemas.microsoft.com/office/drawing/2014/main" id="{A18FB9BC-F068-AAB3-6E0F-80811A62D774}"/>
                  </a:ext>
                </a:extLst>
              </p14:cNvPr>
              <p14:cNvContentPartPr/>
              <p14:nvPr/>
            </p14:nvContentPartPr>
            <p14:xfrm>
              <a:off x="8818394" y="1652317"/>
              <a:ext cx="264240" cy="254160"/>
            </p14:xfrm>
          </p:contentPart>
        </mc:Choice>
        <mc:Fallback xmlns="">
          <p:pic>
            <p:nvPicPr>
              <p:cNvPr id="18" name="Inkt 17">
                <a:extLst>
                  <a:ext uri="{FF2B5EF4-FFF2-40B4-BE49-F238E27FC236}">
                    <a16:creationId xmlns:a16="http://schemas.microsoft.com/office/drawing/2014/main" id="{A18FB9BC-F068-AAB3-6E0F-80811A62D774}"/>
                  </a:ext>
                </a:extLst>
              </p:cNvPr>
              <p:cNvPicPr/>
              <p:nvPr/>
            </p:nvPicPr>
            <p:blipFill>
              <a:blip r:embed="rId19"/>
              <a:stretch>
                <a:fillRect/>
              </a:stretch>
            </p:blipFill>
            <p:spPr>
              <a:xfrm>
                <a:off x="8782394" y="1580317"/>
                <a:ext cx="3358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t 18">
                <a:extLst>
                  <a:ext uri="{FF2B5EF4-FFF2-40B4-BE49-F238E27FC236}">
                    <a16:creationId xmlns:a16="http://schemas.microsoft.com/office/drawing/2014/main" id="{EB69FCE2-5974-10A7-AFB9-A1E88FAE1434}"/>
                  </a:ext>
                </a:extLst>
              </p14:cNvPr>
              <p14:cNvContentPartPr/>
              <p14:nvPr/>
            </p14:nvContentPartPr>
            <p14:xfrm>
              <a:off x="8238074" y="2188357"/>
              <a:ext cx="434880" cy="81360"/>
            </p14:xfrm>
          </p:contentPart>
        </mc:Choice>
        <mc:Fallback xmlns="">
          <p:pic>
            <p:nvPicPr>
              <p:cNvPr id="19" name="Inkt 18">
                <a:extLst>
                  <a:ext uri="{FF2B5EF4-FFF2-40B4-BE49-F238E27FC236}">
                    <a16:creationId xmlns:a16="http://schemas.microsoft.com/office/drawing/2014/main" id="{EB69FCE2-5974-10A7-AFB9-A1E88FAE1434}"/>
                  </a:ext>
                </a:extLst>
              </p:cNvPr>
              <p:cNvPicPr/>
              <p:nvPr/>
            </p:nvPicPr>
            <p:blipFill>
              <a:blip r:embed="rId21"/>
              <a:stretch>
                <a:fillRect/>
              </a:stretch>
            </p:blipFill>
            <p:spPr>
              <a:xfrm>
                <a:off x="8202074" y="2116037"/>
                <a:ext cx="506520" cy="225638"/>
              </a:xfrm>
              <a:prstGeom prst="rect">
                <a:avLst/>
              </a:prstGeom>
            </p:spPr>
          </p:pic>
        </mc:Fallback>
      </mc:AlternateContent>
      <p:sp>
        <p:nvSpPr>
          <p:cNvPr id="20" name="Title 1">
            <a:extLst>
              <a:ext uri="{FF2B5EF4-FFF2-40B4-BE49-F238E27FC236}">
                <a16:creationId xmlns:a16="http://schemas.microsoft.com/office/drawing/2014/main" id="{B4D7AE85-832F-486B-D1B8-0F2ECD694A5F}"/>
              </a:ext>
            </a:extLst>
          </p:cNvPr>
          <p:cNvSpPr txBox="1">
            <a:spLocks/>
          </p:cNvSpPr>
          <p:nvPr/>
        </p:nvSpPr>
        <p:spPr>
          <a:xfrm>
            <a:off x="1180950" y="981614"/>
            <a:ext cx="5704115" cy="181791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4800" b="1" i="0" kern="1200">
                <a:solidFill>
                  <a:schemeClr val="bg1"/>
                </a:solidFill>
                <a:latin typeface="Calibri" panose="020F0502020204030204" pitchFamily="34" charset="0"/>
                <a:ea typeface="+mj-ea"/>
                <a:cs typeface="Calibri" panose="020F0502020204030204" pitchFamily="34" charset="0"/>
              </a:defRPr>
            </a:lvl1pPr>
          </a:lstStyle>
          <a:p>
            <a:pPr algn="l">
              <a:lnSpc>
                <a:spcPct val="110000"/>
              </a:lnSpc>
            </a:pPr>
            <a:r>
              <a:rPr lang="nl-NL">
                <a:solidFill>
                  <a:srgbClr val="6C348B"/>
                </a:solidFill>
              </a:rPr>
              <a:t>Het grotere plaatje</a:t>
            </a:r>
          </a:p>
        </p:txBody>
      </p:sp>
    </p:spTree>
    <p:extLst>
      <p:ext uri="{BB962C8B-B14F-4D97-AF65-F5344CB8AC3E}">
        <p14:creationId xmlns:p14="http://schemas.microsoft.com/office/powerpoint/2010/main" val="3753342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9CE90E-6EDD-679D-1F7E-2EF2D454A8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51459" y="676037"/>
            <a:ext cx="3027098" cy="693814"/>
          </a:xfrm>
          <a:prstGeom prst="rect">
            <a:avLst/>
          </a:prstGeom>
        </p:spPr>
      </p:pic>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213C7E6-762F-2E41-EAB8-04AE01F847B4}"/>
              </a:ext>
            </a:extLst>
          </p:cNvPr>
          <p:cNvSpPr txBox="1">
            <a:spLocks/>
          </p:cNvSpPr>
          <p:nvPr/>
        </p:nvSpPr>
        <p:spPr>
          <a:xfrm>
            <a:off x="838199" y="1629295"/>
            <a:ext cx="8479222" cy="46800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rgbClr val="6C348B"/>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Dit materiaal is gratis            ter beschikking gesteld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Wil je ons werk steunen? Gebruik de QR code                                   of geef aan ICP Nederland via </a:t>
            </a:r>
            <a:r>
              <a:rPr kumimoji="0" lang="nl-NL" sz="2400" b="1" i="0" u="sng"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NL06 INGB 0004 8136 34</a:t>
            </a:r>
            <a:endParaRPr lang="nl-NL" sz="2400" u="sng" dirty="0">
              <a:solidFill>
                <a:prstClr val="white"/>
              </a:solidFill>
            </a:endParaRPr>
          </a:p>
          <a:p>
            <a:pPr algn="l">
              <a:defRPr/>
            </a:pPr>
            <a:endPar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a:p>
            <a:pPr algn="l">
              <a:defRPr/>
            </a:pPr>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We bedanken onze sponsoren Verre Naasten, het                Missiefonds van </a:t>
            </a:r>
            <a:r>
              <a:rPr kumimoji="0" lang="nl-NL" sz="24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de NGK, </a:t>
            </a:r>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de Protestantse kerk van               Amsterdam, Opwekking, Kerk en Wereld en de            Maatschappij van Welstand.</a:t>
            </a:r>
          </a:p>
        </p:txBody>
      </p:sp>
      <p:pic>
        <p:nvPicPr>
          <p:cNvPr id="2" name="Picture 3" descr="A picture containing pattern, square, graphics, pixel&#10;&#10;Description automatically generated">
            <a:extLst>
              <a:ext uri="{FF2B5EF4-FFF2-40B4-BE49-F238E27FC236}">
                <a16:creationId xmlns:a16="http://schemas.microsoft.com/office/drawing/2014/main" id="{AAE3BEE5-BF1B-F436-7B09-BC0201846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458" y="1909773"/>
            <a:ext cx="3235190" cy="3235190"/>
          </a:xfrm>
          <a:prstGeom prst="rect">
            <a:avLst/>
          </a:prstGeom>
        </p:spPr>
      </p:pic>
      <p:pic>
        <p:nvPicPr>
          <p:cNvPr id="9" name="Graphic 8" descr="Pijl: lichte curve met effen opvulling">
            <a:extLst>
              <a:ext uri="{FF2B5EF4-FFF2-40B4-BE49-F238E27FC236}">
                <a16:creationId xmlns:a16="http://schemas.microsoft.com/office/drawing/2014/main" id="{B3E16044-CECB-AE66-5C7E-9F6CD5EFF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603769">
            <a:off x="6889462" y="3276233"/>
            <a:ext cx="914400" cy="914400"/>
          </a:xfrm>
          <a:prstGeom prst="rect">
            <a:avLst/>
          </a:prstGeom>
        </p:spPr>
      </p:pic>
    </p:spTree>
    <p:extLst>
      <p:ext uri="{BB962C8B-B14F-4D97-AF65-F5344CB8AC3E}">
        <p14:creationId xmlns:p14="http://schemas.microsoft.com/office/powerpoint/2010/main" val="4066984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7000">
              <a:srgbClr val="DE1824"/>
            </a:gs>
            <a:gs pos="70000">
              <a:srgbClr val="6C348B"/>
            </a:gs>
          </a:gsLst>
          <a:lin ang="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37D09C-9579-A409-9127-4A8825AB81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40787"/>
          <a:stretch/>
        </p:blipFill>
        <p:spPr bwMode="auto">
          <a:xfrm>
            <a:off x="6257730" y="0"/>
            <a:ext cx="6096001" cy="68665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9CE90E-6EDD-679D-1F7E-2EF2D454A8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6984" y="4441702"/>
            <a:ext cx="3027098" cy="693814"/>
          </a:xfrm>
          <a:prstGeom prst="rect">
            <a:avLst/>
          </a:prstGeom>
        </p:spPr>
      </p:pic>
      <p:sp>
        <p:nvSpPr>
          <p:cNvPr id="8" name="TextBox 7">
            <a:extLst>
              <a:ext uri="{FF2B5EF4-FFF2-40B4-BE49-F238E27FC236}">
                <a16:creationId xmlns:a16="http://schemas.microsoft.com/office/drawing/2014/main" id="{C64B1943-7710-2A26-8B24-AA4AB44A1B7E}"/>
              </a:ext>
            </a:extLst>
          </p:cNvPr>
          <p:cNvSpPr txBox="1"/>
          <p:nvPr/>
        </p:nvSpPr>
        <p:spPr>
          <a:xfrm>
            <a:off x="10850880" y="-1066800"/>
            <a:ext cx="184731" cy="369332"/>
          </a:xfrm>
          <a:prstGeom prst="rect">
            <a:avLst/>
          </a:prstGeom>
          <a:noFill/>
        </p:spPr>
        <p:txBody>
          <a:bodyPr wrap="none" rtlCol="0">
            <a:spAutoFit/>
          </a:bodyPr>
          <a:lstStyle/>
          <a:p>
            <a:endParaRPr lang="nl-NL"/>
          </a:p>
        </p:txBody>
      </p:sp>
      <p:sp>
        <p:nvSpPr>
          <p:cNvPr id="5" name="Title 1">
            <a:extLst>
              <a:ext uri="{FF2B5EF4-FFF2-40B4-BE49-F238E27FC236}">
                <a16:creationId xmlns:a16="http://schemas.microsoft.com/office/drawing/2014/main" id="{8213C7E6-762F-2E41-EAB8-04AE01F847B4}"/>
              </a:ext>
            </a:extLst>
          </p:cNvPr>
          <p:cNvSpPr txBox="1">
            <a:spLocks/>
          </p:cNvSpPr>
          <p:nvPr/>
        </p:nvSpPr>
        <p:spPr>
          <a:xfrm>
            <a:off x="838199" y="1523127"/>
            <a:ext cx="4648201" cy="32654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i="0" kern="1200">
                <a:solidFill>
                  <a:srgbClr val="6C348B"/>
                </a:solidFill>
                <a:latin typeface="Calibri" panose="020F0502020204030204" pitchFamily="34" charset="0"/>
                <a:ea typeface="+mj-ea"/>
                <a:cs typeface="Calibri" panose="020F0502020204030204" pitchFamily="34" charset="0"/>
              </a:defRPr>
            </a:lvl1pPr>
          </a:lstStyle>
          <a:p>
            <a:pPr algn="l"/>
            <a:r>
              <a:rPr lang="nl-NL" sz="5400" dirty="0">
                <a:solidFill>
                  <a:schemeClr val="bg1"/>
                </a:solidFill>
              </a:rPr>
              <a:t>Tot de volgende keer!</a:t>
            </a:r>
          </a:p>
        </p:txBody>
      </p:sp>
    </p:spTree>
    <p:extLst>
      <p:ext uri="{BB962C8B-B14F-4D97-AF65-F5344CB8AC3E}">
        <p14:creationId xmlns:p14="http://schemas.microsoft.com/office/powerpoint/2010/main" val="288076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extLst>
              <a:ext uri="{FF2B5EF4-FFF2-40B4-BE49-F238E27FC236}">
                <a16:creationId xmlns:a16="http://schemas.microsoft.com/office/drawing/2014/main" id="{6B065604-4D09-F4E7-8456-0F4D1EBD3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7" t="13297"/>
          <a:stretch/>
        </p:blipFill>
        <p:spPr bwMode="auto">
          <a:xfrm>
            <a:off x="4289367" y="1101296"/>
            <a:ext cx="6967717" cy="53205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327415"/>
            <a:ext cx="5043854" cy="4709799"/>
          </a:xfrm>
        </p:spPr>
        <p:txBody>
          <a:bodyPr anchor="t">
            <a:normAutofit/>
          </a:bodyPr>
          <a:lstStyle/>
          <a:p>
            <a:pPr algn="l">
              <a:lnSpc>
                <a:spcPct val="150000"/>
              </a:lnSpc>
            </a:pPr>
            <a:r>
              <a:rPr lang="nl-NL" sz="240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t>	Lees </a:t>
            </a:r>
            <a: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t>(op de volgende dia’s)</a:t>
            </a:r>
            <a:b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br>
            <a:b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br>
            <a: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t>	Genesis 1:26-27</a:t>
            </a:r>
            <a:b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br>
            <a: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t>	Mattheüs 6:10 en 28:19</a:t>
            </a:r>
            <a:b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br>
            <a: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t>	Openbaring 7:9</a:t>
            </a:r>
            <a:br>
              <a:rPr lang="nl-NL" sz="2400" b="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br>
            <a:br>
              <a:rPr lang="nl-NL" sz="2400" b="0">
                <a:solidFill>
                  <a:srgbClr val="6C348B"/>
                </a:solidFill>
                <a:ea typeface="Calibri" panose="020F0502020204030204" pitchFamily="34" charset="0"/>
                <a:cs typeface="Times New Roman" panose="02020603050405020304" pitchFamily="18" charset="0"/>
              </a:rPr>
            </a:br>
            <a:endParaRPr lang="nl-NL" sz="2400" b="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5</a:t>
            </a:fld>
            <a:endParaRPr lang="nl-NL"/>
          </a:p>
        </p:txBody>
      </p:sp>
      <p:pic>
        <p:nvPicPr>
          <p:cNvPr id="7" name="Picture 6" descr="Icon&#10;&#10;Description automatically generated">
            <a:extLst>
              <a:ext uri="{FF2B5EF4-FFF2-40B4-BE49-F238E27FC236}">
                <a16:creationId xmlns:a16="http://schemas.microsoft.com/office/drawing/2014/main" id="{493174A0-D857-BC0E-BFB9-60CA23DD1A96}"/>
              </a:ext>
            </a:extLst>
          </p:cNvPr>
          <p:cNvPicPr>
            <a:picLocks noChangeAspect="1"/>
          </p:cNvPicPr>
          <p:nvPr/>
        </p:nvPicPr>
        <p:blipFill>
          <a:blip r:embed="rId3"/>
          <a:stretch>
            <a:fillRect/>
          </a:stretch>
        </p:blipFill>
        <p:spPr>
          <a:xfrm>
            <a:off x="1209818" y="1488518"/>
            <a:ext cx="330006" cy="38693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t 3">
                <a:extLst>
                  <a:ext uri="{FF2B5EF4-FFF2-40B4-BE49-F238E27FC236}">
                    <a16:creationId xmlns:a16="http://schemas.microsoft.com/office/drawing/2014/main" id="{8BE66762-5D1B-39E2-46C9-AD9F2959315D}"/>
                  </a:ext>
                </a:extLst>
              </p14:cNvPr>
              <p14:cNvContentPartPr/>
              <p14:nvPr/>
            </p14:nvContentPartPr>
            <p14:xfrm>
              <a:off x="8304185" y="2127895"/>
              <a:ext cx="357840" cy="157320"/>
            </p14:xfrm>
          </p:contentPart>
        </mc:Choice>
        <mc:Fallback xmlns="">
          <p:pic>
            <p:nvPicPr>
              <p:cNvPr id="4" name="Inkt 3">
                <a:extLst>
                  <a:ext uri="{FF2B5EF4-FFF2-40B4-BE49-F238E27FC236}">
                    <a16:creationId xmlns:a16="http://schemas.microsoft.com/office/drawing/2014/main" id="{8BE66762-5D1B-39E2-46C9-AD9F2959315D}"/>
                  </a:ext>
                </a:extLst>
              </p:cNvPr>
              <p:cNvPicPr/>
              <p:nvPr/>
            </p:nvPicPr>
            <p:blipFill>
              <a:blip r:embed="rId5"/>
              <a:stretch>
                <a:fillRect/>
              </a:stretch>
            </p:blipFill>
            <p:spPr>
              <a:xfrm>
                <a:off x="8268545" y="2055895"/>
                <a:ext cx="4294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t 5">
                <a:extLst>
                  <a:ext uri="{FF2B5EF4-FFF2-40B4-BE49-F238E27FC236}">
                    <a16:creationId xmlns:a16="http://schemas.microsoft.com/office/drawing/2014/main" id="{D0A2A454-810F-60DE-EF63-44C9F1A47AAD}"/>
                  </a:ext>
                </a:extLst>
              </p14:cNvPr>
              <p14:cNvContentPartPr/>
              <p14:nvPr/>
            </p14:nvContentPartPr>
            <p14:xfrm>
              <a:off x="8727905" y="1612015"/>
              <a:ext cx="399240" cy="266400"/>
            </p14:xfrm>
          </p:contentPart>
        </mc:Choice>
        <mc:Fallback xmlns="">
          <p:pic>
            <p:nvPicPr>
              <p:cNvPr id="6" name="Inkt 5">
                <a:extLst>
                  <a:ext uri="{FF2B5EF4-FFF2-40B4-BE49-F238E27FC236}">
                    <a16:creationId xmlns:a16="http://schemas.microsoft.com/office/drawing/2014/main" id="{D0A2A454-810F-60DE-EF63-44C9F1A47AAD}"/>
                  </a:ext>
                </a:extLst>
              </p:cNvPr>
              <p:cNvPicPr/>
              <p:nvPr/>
            </p:nvPicPr>
            <p:blipFill>
              <a:blip r:embed="rId7"/>
              <a:stretch>
                <a:fillRect/>
              </a:stretch>
            </p:blipFill>
            <p:spPr>
              <a:xfrm>
                <a:off x="8692265" y="1540375"/>
                <a:ext cx="4708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482C7B60-076C-953B-D5E2-098CAEADEE8F}"/>
                  </a:ext>
                </a:extLst>
              </p14:cNvPr>
              <p14:cNvContentPartPr/>
              <p14:nvPr/>
            </p14:nvContentPartPr>
            <p14:xfrm>
              <a:off x="9733745" y="1246615"/>
              <a:ext cx="9720" cy="308520"/>
            </p14:xfrm>
          </p:contentPart>
        </mc:Choice>
        <mc:Fallback xmlns="">
          <p:pic>
            <p:nvPicPr>
              <p:cNvPr id="8" name="Inkt 7">
                <a:extLst>
                  <a:ext uri="{FF2B5EF4-FFF2-40B4-BE49-F238E27FC236}">
                    <a16:creationId xmlns:a16="http://schemas.microsoft.com/office/drawing/2014/main" id="{482C7B60-076C-953B-D5E2-098CAEADEE8F}"/>
                  </a:ext>
                </a:extLst>
              </p:cNvPr>
              <p:cNvPicPr/>
              <p:nvPr/>
            </p:nvPicPr>
            <p:blipFill>
              <a:blip r:embed="rId9"/>
              <a:stretch>
                <a:fillRect/>
              </a:stretch>
            </p:blipFill>
            <p:spPr>
              <a:xfrm>
                <a:off x="9698105" y="1174615"/>
                <a:ext cx="8136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t 8">
                <a:extLst>
                  <a:ext uri="{FF2B5EF4-FFF2-40B4-BE49-F238E27FC236}">
                    <a16:creationId xmlns:a16="http://schemas.microsoft.com/office/drawing/2014/main" id="{D770116F-43DF-853C-C385-AAF826A43A9B}"/>
                  </a:ext>
                </a:extLst>
              </p14:cNvPr>
              <p14:cNvContentPartPr/>
              <p14:nvPr/>
            </p14:nvContentPartPr>
            <p14:xfrm>
              <a:off x="8844185" y="1893535"/>
              <a:ext cx="1174680" cy="733680"/>
            </p14:xfrm>
          </p:contentPart>
        </mc:Choice>
        <mc:Fallback xmlns="">
          <p:pic>
            <p:nvPicPr>
              <p:cNvPr id="9" name="Inkt 8">
                <a:extLst>
                  <a:ext uri="{FF2B5EF4-FFF2-40B4-BE49-F238E27FC236}">
                    <a16:creationId xmlns:a16="http://schemas.microsoft.com/office/drawing/2014/main" id="{D770116F-43DF-853C-C385-AAF826A43A9B}"/>
                  </a:ext>
                </a:extLst>
              </p:cNvPr>
              <p:cNvPicPr/>
              <p:nvPr/>
            </p:nvPicPr>
            <p:blipFill>
              <a:blip r:embed="rId11"/>
              <a:stretch>
                <a:fillRect/>
              </a:stretch>
            </p:blipFill>
            <p:spPr>
              <a:xfrm>
                <a:off x="8808545" y="1821535"/>
                <a:ext cx="1246320" cy="877320"/>
              </a:xfrm>
              <a:prstGeom prst="rect">
                <a:avLst/>
              </a:prstGeom>
            </p:spPr>
          </p:pic>
        </mc:Fallback>
      </mc:AlternateContent>
    </p:spTree>
    <p:extLst>
      <p:ext uri="{BB962C8B-B14F-4D97-AF65-F5344CB8AC3E}">
        <p14:creationId xmlns:p14="http://schemas.microsoft.com/office/powerpoint/2010/main" val="238607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p:txBody>
          <a:bodyPr anchor="t">
            <a:noAutofit/>
          </a:bodyPr>
          <a:lstStyle/>
          <a:p>
            <a:pPr algn="l">
              <a:lnSpc>
                <a:spcPct val="150000"/>
              </a:lnSpc>
            </a:pPr>
            <a:r>
              <a:rPr lang="nl-NL" sz="2400" b="0">
                <a:effectLst/>
                <a:ea typeface="Calibri" panose="020F0502020204030204" pitchFamily="34" charset="0"/>
                <a:cs typeface="Times New Roman" panose="02020603050405020304" pitchFamily="18" charset="0"/>
              </a:rPr>
              <a:t>God zei: ‘Laten Wij mensen maken die ons evenbeeld zijn, die op Ons lijken; zij moeten heersen over de vissen van de zee en de vogels van de hemel, over het vee, over de hele aarde en over alles wat daarop rondkruipt.’ God schiep de mens als zijn evenbeeld, als evenbeeld van God schiep Hij hem, mannelijk en vrouwelijk schiep Hij de mensen.</a:t>
            </a:r>
            <a:br>
              <a:rPr lang="nl-NL" sz="2400" b="0">
                <a:effectLst/>
                <a:ea typeface="Calibri" panose="020F0502020204030204" pitchFamily="34" charset="0"/>
                <a:cs typeface="Times New Roman" panose="02020603050405020304" pitchFamily="18" charset="0"/>
              </a:rPr>
            </a:br>
            <a:r>
              <a:rPr lang="nl-NL" sz="2400" b="0">
                <a:effectLst/>
                <a:ea typeface="Calibri" panose="020F0502020204030204" pitchFamily="34" charset="0"/>
                <a:cs typeface="Times New Roman" panose="02020603050405020304" pitchFamily="18" charset="0"/>
              </a:rPr>
              <a:t>									</a:t>
            </a:r>
            <a:r>
              <a:rPr lang="nl-NL" sz="2400">
                <a:effectLst/>
                <a:ea typeface="Calibri" panose="020F0502020204030204" pitchFamily="34" charset="0"/>
                <a:cs typeface="Times New Roman" panose="02020603050405020304" pitchFamily="18" charset="0"/>
              </a:rPr>
              <a:t>Genesis 1:26-27</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6</a:t>
            </a:fld>
            <a:endParaRPr lang="nl-NL"/>
          </a:p>
        </p:txBody>
      </p:sp>
    </p:spTree>
    <p:extLst>
      <p:ext uri="{BB962C8B-B14F-4D97-AF65-F5344CB8AC3E}">
        <p14:creationId xmlns:p14="http://schemas.microsoft.com/office/powerpoint/2010/main" val="59117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p:txBody>
          <a:bodyPr anchor="t">
            <a:noAutofit/>
          </a:bodyPr>
          <a:lstStyle/>
          <a:p>
            <a:pPr algn="l">
              <a:lnSpc>
                <a:spcPct val="150000"/>
              </a:lnSpc>
            </a:pPr>
            <a:r>
              <a:rPr lang="nl-NL" sz="2400" b="0">
                <a:effectLst/>
                <a:latin typeface="Calibri" panose="020F0502020204030204" pitchFamily="34" charset="0"/>
                <a:ea typeface="Calibri" panose="020F0502020204030204" pitchFamily="34" charset="0"/>
                <a:cs typeface="Times New Roman" panose="02020603050405020304" pitchFamily="18" charset="0"/>
              </a:rPr>
              <a:t>Laat uw koninkrijk komen, laat uw wil gedaan worden op aarde zoals in de hemel.</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effectLst/>
                <a:latin typeface="Calibri" panose="020F0502020204030204" pitchFamily="34" charset="0"/>
                <a:ea typeface="Calibri" panose="020F0502020204030204" pitchFamily="34" charset="0"/>
                <a:cs typeface="Times New Roman" panose="02020603050405020304" pitchFamily="18" charset="0"/>
              </a:rPr>
              <a:t>Mattheüs 6:10</a:t>
            </a:r>
            <a:br>
              <a:rPr lang="nl-NL" sz="2400">
                <a:effectLst/>
                <a:latin typeface="Calibri" panose="020F0502020204030204" pitchFamily="34" charset="0"/>
                <a:ea typeface="Calibri" panose="020F0502020204030204" pitchFamily="34" charset="0"/>
                <a:cs typeface="Times New Roman" panose="02020603050405020304" pitchFamily="18" charset="0"/>
              </a:rPr>
            </a:br>
            <a:br>
              <a:rPr lang="nl-NL" sz="240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Ga dus op weg en maak alle volken tot mijn leerlingen, door hen te dopen in de naam van de Vader en de Zoon en de heilige Geest</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effectLst/>
                <a:latin typeface="Calibri" panose="020F0502020204030204" pitchFamily="34" charset="0"/>
                <a:ea typeface="Calibri" panose="020F0502020204030204" pitchFamily="34" charset="0"/>
                <a:cs typeface="Times New Roman" panose="02020603050405020304" pitchFamily="18" charset="0"/>
              </a:rPr>
              <a:t>Mattheüs 28:19</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7</a:t>
            </a:fld>
            <a:endParaRPr lang="nl-NL"/>
          </a:p>
        </p:txBody>
      </p:sp>
    </p:spTree>
    <p:extLst>
      <p:ext uri="{BB962C8B-B14F-4D97-AF65-F5344CB8AC3E}">
        <p14:creationId xmlns:p14="http://schemas.microsoft.com/office/powerpoint/2010/main" val="275535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199" y="1828801"/>
            <a:ext cx="10515600" cy="3265482"/>
          </a:xfrm>
        </p:spPr>
        <p:txBody>
          <a:bodyPr anchor="t">
            <a:noAutofit/>
          </a:bodyPr>
          <a:lstStyle/>
          <a:p>
            <a:pPr algn="l">
              <a:lnSpc>
                <a:spcPct val="150000"/>
              </a:lnSpc>
            </a:pPr>
            <a:r>
              <a:rPr lang="nl-NL" sz="2400" b="0">
                <a:effectLst/>
                <a:latin typeface="Calibri" panose="020F0502020204030204" pitchFamily="34" charset="0"/>
                <a:ea typeface="Calibri" panose="020F0502020204030204" pitchFamily="34" charset="0"/>
                <a:cs typeface="Times New Roman" panose="02020603050405020304" pitchFamily="18" charset="0"/>
              </a:rPr>
              <a:t>Hierna zag ik dit: een onafzienbare menigte, die niemand tellen kon, uit alle landen en volken, van elke stam en taal. In het wit gekleed en met palmtakken in hun hand stonden ze voor de troon en voor het lam. </a:t>
            </a:r>
            <a:br>
              <a:rPr lang="nl-NL" sz="2400" b="0">
                <a:effectLst/>
                <a:latin typeface="Calibri" panose="020F0502020204030204" pitchFamily="34" charset="0"/>
                <a:ea typeface="Calibri" panose="020F0502020204030204" pitchFamily="34" charset="0"/>
                <a:cs typeface="Times New Roman" panose="02020603050405020304" pitchFamily="18" charset="0"/>
              </a:rPr>
            </a:br>
            <a:r>
              <a:rPr lang="nl-NL" sz="2400" b="0">
                <a:effectLst/>
                <a:latin typeface="Calibri" panose="020F0502020204030204" pitchFamily="34" charset="0"/>
                <a:ea typeface="Calibri" panose="020F0502020204030204" pitchFamily="34" charset="0"/>
                <a:cs typeface="Times New Roman" panose="02020603050405020304" pitchFamily="18" charset="0"/>
              </a:rPr>
              <a:t>									  </a:t>
            </a:r>
            <a:r>
              <a:rPr lang="nl-NL" sz="2400">
                <a:effectLst/>
                <a:latin typeface="Calibri" panose="020F0502020204030204" pitchFamily="34" charset="0"/>
                <a:ea typeface="Calibri" panose="020F0502020204030204" pitchFamily="34" charset="0"/>
                <a:cs typeface="Times New Roman" panose="02020603050405020304" pitchFamily="18" charset="0"/>
              </a:rPr>
              <a:t>Openbaring 7:9</a:t>
            </a:r>
            <a:endParaRPr lang="nl-NL" sz="2400"/>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8</a:t>
            </a:fld>
            <a:endParaRPr lang="nl-NL"/>
          </a:p>
        </p:txBody>
      </p:sp>
    </p:spTree>
    <p:extLst>
      <p:ext uri="{BB962C8B-B14F-4D97-AF65-F5344CB8AC3E}">
        <p14:creationId xmlns:p14="http://schemas.microsoft.com/office/powerpoint/2010/main" val="314024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extLst>
              <a:ext uri="{FF2B5EF4-FFF2-40B4-BE49-F238E27FC236}">
                <a16:creationId xmlns:a16="http://schemas.microsoft.com/office/drawing/2014/main" id="{6B065604-4D09-F4E7-8456-0F4D1EBD3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7" t="13297"/>
          <a:stretch/>
        </p:blipFill>
        <p:spPr bwMode="auto">
          <a:xfrm>
            <a:off x="4289367" y="1101296"/>
            <a:ext cx="6967717" cy="53205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82282E-C96F-4615-50B7-491FB39D15FF}"/>
              </a:ext>
            </a:extLst>
          </p:cNvPr>
          <p:cNvSpPr>
            <a:spLocks noGrp="1"/>
          </p:cNvSpPr>
          <p:nvPr>
            <p:ph type="title"/>
          </p:nvPr>
        </p:nvSpPr>
        <p:spPr>
          <a:xfrm>
            <a:off x="838200" y="1140602"/>
            <a:ext cx="5720542" cy="4709799"/>
          </a:xfrm>
        </p:spPr>
        <p:txBody>
          <a:bodyPr anchor="t">
            <a:normAutofit/>
          </a:bodyPr>
          <a:lstStyle/>
          <a:p>
            <a:pPr algn="l">
              <a:lnSpc>
                <a:spcPct val="100000"/>
              </a:lnSpc>
            </a:pPr>
            <a:br>
              <a:rPr lang="nl-NL" sz="240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br>
            <a:r>
              <a:rPr lang="nl-NL" sz="2400">
                <a:solidFill>
                  <a:srgbClr val="6C348B"/>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a:solidFill>
                  <a:srgbClr val="6C348B"/>
                </a:solidFill>
                <a:ea typeface="Calibri" panose="020F0502020204030204" pitchFamily="34" charset="0"/>
                <a:cs typeface="Times New Roman" panose="02020603050405020304" pitchFamily="18" charset="0"/>
              </a:rPr>
              <a:t>Bespreek:</a:t>
            </a:r>
            <a:br>
              <a:rPr lang="nl-NL" sz="2400" b="0">
                <a:solidFill>
                  <a:srgbClr val="6C348B"/>
                </a:solidFill>
                <a:ea typeface="Calibri" panose="020F0502020204030204" pitchFamily="34" charset="0"/>
                <a:cs typeface="Times New Roman" panose="02020603050405020304" pitchFamily="18" charset="0"/>
              </a:rPr>
            </a:br>
            <a:r>
              <a:rPr lang="nl-NL" sz="2400">
                <a:solidFill>
                  <a:srgbClr val="6C348B"/>
                </a:solidFill>
                <a:ea typeface="Calibri" panose="020F0502020204030204" pitchFamily="34" charset="0"/>
                <a:cs typeface="Times New Roman" panose="02020603050405020304" pitchFamily="18" charset="0"/>
              </a:rPr>
              <a:t>	</a:t>
            </a:r>
            <a:br>
              <a:rPr lang="nl-NL" sz="2400">
                <a:solidFill>
                  <a:srgbClr val="6C348B"/>
                </a:solidFill>
                <a:ea typeface="Calibri" panose="020F0502020204030204" pitchFamily="34" charset="0"/>
                <a:cs typeface="Times New Roman" panose="02020603050405020304" pitchFamily="18" charset="0"/>
              </a:rPr>
            </a:br>
            <a:r>
              <a:rPr lang="nl-NL" sz="2400">
                <a:solidFill>
                  <a:srgbClr val="8F5BAB"/>
                </a:solidFill>
                <a:ea typeface="Calibri" panose="020F0502020204030204" pitchFamily="34" charset="0"/>
                <a:cs typeface="Times New Roman" panose="02020603050405020304" pitchFamily="18" charset="0"/>
              </a:rPr>
              <a:t>	</a:t>
            </a:r>
            <a:r>
              <a:rPr lang="nl-NL" sz="2400" b="0">
                <a:solidFill>
                  <a:srgbClr val="8F5BAB"/>
                </a:solidFill>
                <a:ea typeface="Calibri" panose="020F0502020204030204" pitchFamily="34" charset="0"/>
                <a:cs typeface="Times New Roman" panose="02020603050405020304" pitchFamily="18" charset="0"/>
              </a:rPr>
              <a:t>W</a:t>
            </a:r>
            <a:r>
              <a:rPr lang="nl-NL" sz="2400" b="0">
                <a:solidFill>
                  <a:srgbClr val="8F5BAB"/>
                </a:solidFill>
                <a:effectLst/>
                <a:latin typeface="Calibri" panose="020F0502020204030204" pitchFamily="34" charset="0"/>
                <a:ea typeface="Calibri" panose="020F0502020204030204" pitchFamily="34" charset="0"/>
                <a:cs typeface="Times New Roman" panose="02020603050405020304" pitchFamily="18" charset="0"/>
              </a:rPr>
              <a:t>at roepen deze teksten bij jou op?</a:t>
            </a:r>
            <a:endParaRPr lang="nl-NL" sz="2400" b="0">
              <a:solidFill>
                <a:srgbClr val="8F5BAB"/>
              </a:solidFill>
            </a:endParaRPr>
          </a:p>
        </p:txBody>
      </p:sp>
      <p:sp>
        <p:nvSpPr>
          <p:cNvPr id="5" name="Slide Number Placeholder 4">
            <a:extLst>
              <a:ext uri="{FF2B5EF4-FFF2-40B4-BE49-F238E27FC236}">
                <a16:creationId xmlns:a16="http://schemas.microsoft.com/office/drawing/2014/main" id="{E6C6F8AD-FA91-930B-0107-58D367562AC2}"/>
              </a:ext>
            </a:extLst>
          </p:cNvPr>
          <p:cNvSpPr>
            <a:spLocks noGrp="1"/>
          </p:cNvSpPr>
          <p:nvPr>
            <p:ph type="sldNum" sz="quarter" idx="10"/>
          </p:nvPr>
        </p:nvSpPr>
        <p:spPr/>
        <p:txBody>
          <a:bodyPr/>
          <a:lstStyle/>
          <a:p>
            <a:fld id="{26DA8216-EE17-EC4E-A680-5E5F81E098C2}" type="slidenum">
              <a:rPr lang="nl-NL" smtClean="0"/>
              <a:pPr/>
              <a:t>9</a:t>
            </a:fld>
            <a:endParaRPr lang="nl-NL"/>
          </a:p>
        </p:txBody>
      </p:sp>
      <p:pic>
        <p:nvPicPr>
          <p:cNvPr id="6" name="Picture 5" descr="Icon&#10;&#10;Description automatically generated">
            <a:extLst>
              <a:ext uri="{FF2B5EF4-FFF2-40B4-BE49-F238E27FC236}">
                <a16:creationId xmlns:a16="http://schemas.microsoft.com/office/drawing/2014/main" id="{FB3C44CB-FA23-5232-8C60-FBD30C8CAB8E}"/>
              </a:ext>
            </a:extLst>
          </p:cNvPr>
          <p:cNvPicPr>
            <a:picLocks noChangeAspect="1"/>
          </p:cNvPicPr>
          <p:nvPr/>
        </p:nvPicPr>
        <p:blipFill>
          <a:blip r:embed="rId3"/>
          <a:stretch>
            <a:fillRect/>
          </a:stretch>
        </p:blipFill>
        <p:spPr>
          <a:xfrm>
            <a:off x="1165867" y="1558715"/>
            <a:ext cx="434533" cy="36935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t 3">
                <a:extLst>
                  <a:ext uri="{FF2B5EF4-FFF2-40B4-BE49-F238E27FC236}">
                    <a16:creationId xmlns:a16="http://schemas.microsoft.com/office/drawing/2014/main" id="{99F43622-3B3D-C686-DA80-894B86F4CA21}"/>
                  </a:ext>
                </a:extLst>
              </p14:cNvPr>
              <p14:cNvContentPartPr/>
              <p14:nvPr/>
            </p14:nvContentPartPr>
            <p14:xfrm>
              <a:off x="8345585" y="2086135"/>
              <a:ext cx="267120" cy="210240"/>
            </p14:xfrm>
          </p:contentPart>
        </mc:Choice>
        <mc:Fallback xmlns="">
          <p:pic>
            <p:nvPicPr>
              <p:cNvPr id="4" name="Inkt 3">
                <a:extLst>
                  <a:ext uri="{FF2B5EF4-FFF2-40B4-BE49-F238E27FC236}">
                    <a16:creationId xmlns:a16="http://schemas.microsoft.com/office/drawing/2014/main" id="{99F43622-3B3D-C686-DA80-894B86F4CA21}"/>
                  </a:ext>
                </a:extLst>
              </p:cNvPr>
              <p:cNvPicPr/>
              <p:nvPr/>
            </p:nvPicPr>
            <p:blipFill>
              <a:blip r:embed="rId5"/>
              <a:stretch>
                <a:fillRect/>
              </a:stretch>
            </p:blipFill>
            <p:spPr>
              <a:xfrm>
                <a:off x="8309585" y="2014495"/>
                <a:ext cx="33876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9B71E3A2-2BEC-CA39-7063-D9223832BF91}"/>
                  </a:ext>
                </a:extLst>
              </p14:cNvPr>
              <p14:cNvContentPartPr/>
              <p14:nvPr/>
            </p14:nvContentPartPr>
            <p14:xfrm>
              <a:off x="8818625" y="1637215"/>
              <a:ext cx="244800" cy="240480"/>
            </p14:xfrm>
          </p:contentPart>
        </mc:Choice>
        <mc:Fallback xmlns="">
          <p:pic>
            <p:nvPicPr>
              <p:cNvPr id="7" name="Inkt 6">
                <a:extLst>
                  <a:ext uri="{FF2B5EF4-FFF2-40B4-BE49-F238E27FC236}">
                    <a16:creationId xmlns:a16="http://schemas.microsoft.com/office/drawing/2014/main" id="{9B71E3A2-2BEC-CA39-7063-D9223832BF91}"/>
                  </a:ext>
                </a:extLst>
              </p:cNvPr>
              <p:cNvPicPr/>
              <p:nvPr/>
            </p:nvPicPr>
            <p:blipFill>
              <a:blip r:embed="rId7"/>
              <a:stretch>
                <a:fillRect/>
              </a:stretch>
            </p:blipFill>
            <p:spPr>
              <a:xfrm>
                <a:off x="8782985" y="1565575"/>
                <a:ext cx="3164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t 7">
                <a:extLst>
                  <a:ext uri="{FF2B5EF4-FFF2-40B4-BE49-F238E27FC236}">
                    <a16:creationId xmlns:a16="http://schemas.microsoft.com/office/drawing/2014/main" id="{EFECB504-28CE-F462-F09C-45C0FC79EA2F}"/>
                  </a:ext>
                </a:extLst>
              </p14:cNvPr>
              <p14:cNvContentPartPr/>
              <p14:nvPr/>
            </p14:nvContentPartPr>
            <p14:xfrm>
              <a:off x="9654905" y="1230055"/>
              <a:ext cx="82440" cy="365760"/>
            </p14:xfrm>
          </p:contentPart>
        </mc:Choice>
        <mc:Fallback xmlns="">
          <p:pic>
            <p:nvPicPr>
              <p:cNvPr id="8" name="Inkt 7">
                <a:extLst>
                  <a:ext uri="{FF2B5EF4-FFF2-40B4-BE49-F238E27FC236}">
                    <a16:creationId xmlns:a16="http://schemas.microsoft.com/office/drawing/2014/main" id="{EFECB504-28CE-F462-F09C-45C0FC79EA2F}"/>
                  </a:ext>
                </a:extLst>
              </p:cNvPr>
              <p:cNvPicPr/>
              <p:nvPr/>
            </p:nvPicPr>
            <p:blipFill>
              <a:blip r:embed="rId9"/>
              <a:stretch>
                <a:fillRect/>
              </a:stretch>
            </p:blipFill>
            <p:spPr>
              <a:xfrm>
                <a:off x="9618905" y="1158055"/>
                <a:ext cx="1540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t 8">
                <a:extLst>
                  <a:ext uri="{FF2B5EF4-FFF2-40B4-BE49-F238E27FC236}">
                    <a16:creationId xmlns:a16="http://schemas.microsoft.com/office/drawing/2014/main" id="{9D6AF485-B2CB-BACC-54F6-23EAB1D34026}"/>
                  </a:ext>
                </a:extLst>
              </p14:cNvPr>
              <p14:cNvContentPartPr/>
              <p14:nvPr/>
            </p14:nvContentPartPr>
            <p14:xfrm>
              <a:off x="8837345" y="1901455"/>
              <a:ext cx="1132200" cy="742320"/>
            </p14:xfrm>
          </p:contentPart>
        </mc:Choice>
        <mc:Fallback xmlns="">
          <p:pic>
            <p:nvPicPr>
              <p:cNvPr id="9" name="Inkt 8">
                <a:extLst>
                  <a:ext uri="{FF2B5EF4-FFF2-40B4-BE49-F238E27FC236}">
                    <a16:creationId xmlns:a16="http://schemas.microsoft.com/office/drawing/2014/main" id="{9D6AF485-B2CB-BACC-54F6-23EAB1D34026}"/>
                  </a:ext>
                </a:extLst>
              </p:cNvPr>
              <p:cNvPicPr/>
              <p:nvPr/>
            </p:nvPicPr>
            <p:blipFill>
              <a:blip r:embed="rId11"/>
              <a:stretch>
                <a:fillRect/>
              </a:stretch>
            </p:blipFill>
            <p:spPr>
              <a:xfrm>
                <a:off x="8801345" y="1829815"/>
                <a:ext cx="1203840" cy="885960"/>
              </a:xfrm>
              <a:prstGeom prst="rect">
                <a:avLst/>
              </a:prstGeom>
            </p:spPr>
          </p:pic>
        </mc:Fallback>
      </mc:AlternateContent>
    </p:spTree>
    <p:extLst>
      <p:ext uri="{BB962C8B-B14F-4D97-AF65-F5344CB8AC3E}">
        <p14:creationId xmlns:p14="http://schemas.microsoft.com/office/powerpoint/2010/main" val="1641702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A5C8D2FE49D84E8C7E262B42F26F0E" ma:contentTypeVersion="17" ma:contentTypeDescription="Create a new document." ma:contentTypeScope="" ma:versionID="b40b85072909ac801ad54f41af31149f">
  <xsd:schema xmlns:xsd="http://www.w3.org/2001/XMLSchema" xmlns:xs="http://www.w3.org/2001/XMLSchema" xmlns:p="http://schemas.microsoft.com/office/2006/metadata/properties" xmlns:ns2="31592a36-90d2-43d3-9e31-f402f0c64143" xmlns:ns3="4fc4095a-c1a4-42d2-bac5-f248310b6a1b" targetNamespace="http://schemas.microsoft.com/office/2006/metadata/properties" ma:root="true" ma:fieldsID="695e5e951f03fc1956de9bdcf525f624" ns2:_="" ns3:_="">
    <xsd:import namespace="31592a36-90d2-43d3-9e31-f402f0c64143"/>
    <xsd:import namespace="4fc4095a-c1a4-42d2-bac5-f248310b6a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92a36-90d2-43d3-9e31-f402f0c64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17e850-ed7d-48db-900b-bbfe236ff1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4095a-c1a4-42d2-bac5-f248310b6a1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360ccf-c5e5-4f78-ab89-b8fa37b14406}" ma:internalName="TaxCatchAll" ma:showField="CatchAllData" ma:web="4fc4095a-c1a4-42d2-bac5-f248310b6a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c4095a-c1a4-42d2-bac5-f248310b6a1b" xsi:nil="true"/>
    <lcf76f155ced4ddcb4097134ff3c332f xmlns="31592a36-90d2-43d3-9e31-f402f0c641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3ECB75-5199-4652-A160-84541DE25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92a36-90d2-43d3-9e31-f402f0c64143"/>
    <ds:schemaRef ds:uri="4fc4095a-c1a4-42d2-bac5-f248310b6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AFFC5E-44BA-4BF8-B0CE-8485152EC46A}">
  <ds:schemaRefs>
    <ds:schemaRef ds:uri="http://schemas.microsoft.com/sharepoint/v3/contenttype/forms"/>
  </ds:schemaRefs>
</ds:datastoreItem>
</file>

<file path=customXml/itemProps3.xml><?xml version="1.0" encoding="utf-8"?>
<ds:datastoreItem xmlns:ds="http://schemas.openxmlformats.org/officeDocument/2006/customXml" ds:itemID="{334EC6AC-C968-47D2-AEBF-EB2D4FCAD5F3}">
  <ds:schemaRefs>
    <ds:schemaRef ds:uri="7fd06861-8da3-4502-9c08-72304f95b36b"/>
    <ds:schemaRef ds:uri="816810c2-caf7-4435-9dfe-5ecfcc09e23c"/>
    <ds:schemaRef ds:uri="http://schemas.microsoft.com/office/2006/metadata/properties"/>
    <ds:schemaRef ds:uri="http://schemas.microsoft.com/office/infopath/2007/PartnerControls"/>
    <ds:schemaRef ds:uri="4fc4095a-c1a4-42d2-bac5-f248310b6a1b"/>
    <ds:schemaRef ds:uri="31592a36-90d2-43d3-9e31-f402f0c64143"/>
  </ds:schemaRefs>
</ds:datastoreItem>
</file>

<file path=docProps/app.xml><?xml version="1.0" encoding="utf-8"?>
<Properties xmlns="http://schemas.openxmlformats.org/officeDocument/2006/extended-properties" xmlns:vt="http://schemas.openxmlformats.org/officeDocument/2006/docPropsVTypes">
  <TotalTime>11</TotalTime>
  <Words>2037</Words>
  <Application>Microsoft Office PowerPoint</Application>
  <PresentationFormat>Breedbeeld</PresentationFormat>
  <Paragraphs>142</Paragraphs>
  <Slides>41</Slides>
  <Notes>8</Notes>
  <HiddenSlides>0</HiddenSlides>
  <MMClips>4</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41</vt:i4>
      </vt:variant>
    </vt:vector>
  </HeadingPairs>
  <TitlesOfParts>
    <vt:vector size="47" baseType="lpstr">
      <vt:lpstr>Arial</vt:lpstr>
      <vt:lpstr>Calibri</vt:lpstr>
      <vt:lpstr>Calibri Light</vt:lpstr>
      <vt:lpstr>Times New Roman</vt:lpstr>
      <vt:lpstr>Office Theme</vt:lpstr>
      <vt:lpstr>1_Office Theme</vt:lpstr>
      <vt:lpstr>Meer kleur in de kerk</vt:lpstr>
      <vt:lpstr>PowerPoint-presentatie</vt:lpstr>
      <vt:lpstr>Lesson 1:  Een hoopvolle toekomst   Na deze les kan je uitleggen waarom groeien in intercultureel     samenleven als kerk zo belangrijk is     1.1 Ontdek het grotere plaatje   1.2 Test je kennis   1.3  Schets je persoonlijke ontwikkeling   1.4 Open de bijbel   1.5 Sluit hoopvol af  </vt:lpstr>
      <vt:lpstr>In de bijbel zien we een ontwikkeling  → van een mono-culturele tuin  → naar een interculturele wereld  De kerk bevindt zich                              ergens op die weg …</vt:lpstr>
      <vt:lpstr> Lees (op de volgende dia’s)   Genesis 1:26-27  Mattheüs 6:10 en 28:19  Openbaring 7:9  </vt:lpstr>
      <vt:lpstr>God zei: ‘Laten Wij mensen maken die ons evenbeeld zijn, die op Ons lijken; zij moeten heersen over de vissen van de zee en de vogels van de hemel, over het vee, over de hele aarde en over alles wat daarop rondkruipt.’ God schiep de mens als zijn evenbeeld, als evenbeeld van God schiep Hij hem, mannelijk en vrouwelijk schiep Hij de mensen.          Genesis 1:26-27</vt:lpstr>
      <vt:lpstr>Laat uw koninkrijk komen, laat uw wil gedaan worden op aarde zoals in de hemel.             Mattheüs 6:10  Ga dus op weg en maak alle volken tot mijn leerlingen, door hen te dopen in de naam van de Vader en de Zoon en de heilige Geest           Mattheüs 28:19</vt:lpstr>
      <vt:lpstr>Hierna zag ik dit: een onafzienbare menigte, die niemand tellen kon, uit alle landen en volken, van elke stam en taal. In het wit gekleed en met palmtakken in hun hand stonden ze voor de troon en voor het lam.             Openbaring 7:9</vt:lpstr>
      <vt:lpstr>  Bespreek:    Wat roepen deze teksten bij jou op?</vt:lpstr>
      <vt:lpstr>Les 1:  Een hoopvolle toekomst   Na deze les kan je uitleggen waarom groeien in intercultureel     samenleven als kerk zo belangrijk is     1.1 Ontdek het grotere plaatje   1.2 Test je kennis   1.3  Schets je persoonlijke ontwikkeling   1.4 Open de bijbel   1.5 Sluit hoopvol af  </vt:lpstr>
      <vt:lpstr>Welk percentage van de Nederlandse bevolking heeft een migratieachtergrond?</vt:lpstr>
      <vt:lpstr>Welk percentage van de Nederlandse bevolking heeft een migratieachtergrond?</vt:lpstr>
      <vt:lpstr>Hoe divers zijn Amsterdam, Rotterdam en Den Haag?</vt:lpstr>
      <vt:lpstr>Hoe divers zijn Amsterdam, Rotterdam en Den Haag?</vt:lpstr>
      <vt:lpstr>Uit welk herkomstland komt de grootste groep migranten in Nederland?</vt:lpstr>
      <vt:lpstr>Uit welk herkomstland komt de grootste groep migranten in Nederland?</vt:lpstr>
      <vt:lpstr>Hoeveel christenen met een migratieachtergrond zijn er in Nederland? Ter vergelijking: er zijn 1 miljoen moslims onder de 17,5 miljoen inwoners van Nederland</vt:lpstr>
      <vt:lpstr>Hoeveel christenen met een migratieachtergrond zijn er in Nederland? Ter vergelijking: er zijn 1 miljoen moslims onder de 17,5 miljoen inwoners van Nederland.</vt:lpstr>
      <vt:lpstr>Wat roept het thema diversiteit bij jou op?</vt:lpstr>
      <vt:lpstr>Hoe zit dat bij jou in de buurt?</vt:lpstr>
      <vt:lpstr>Les 1:  Een hoopvolle toekomst   Na deze les kan je uitleggen waarom groeien in intercultureel     samenleven als kerk zo belangrijk is     1.1 Ontdek het grotere plaatje   1.2 Test je kennis   1.3  Schets je persoonlijke ontwikkeling   1.4 Open de bijbel   1.5 Sluit hoopvol af  </vt:lpstr>
      <vt:lpstr>PowerPoint-presentatie</vt:lpstr>
      <vt:lpstr> Noteer jouw mooiste en moeilijkste  ervaringen met diversiteit op je levenslijn  (hoe werd er bijv. thuis over gesproken?)     Deel jouw verhaal    Bespreek waarin je                                              zou willen groeien                                            (en noteer dat                                                         aan de horizon) </vt:lpstr>
      <vt:lpstr>Les 1:  Een hoopvolle toekomst   Na deze les kan je uitleggen waarom groeien in intercultureel     samenleven als kerk zo belangrijk is     1.1 Ontdek het grotere plaatje   1.2 Test je kennis   1.3  Schets je persoonlijke ontwikkeling   1.4 Open de bijbel   1.5 Sluit hoopvol af  </vt:lpstr>
      <vt:lpstr>De spraakverwarring: zegen of vloek?   Lees (op de volgende slides) Genesis 11:1-9</vt:lpstr>
      <vt:lpstr>1 Ooit werd er op de hele aarde één enkele taal gesproken. 2 Toen de mensen in oostelijke richting trokken, kwamen ze in Sinear bij een vlakte, en daar vestigden ze zich. 3 Ze zeiden tegen elkaar: ‘Laten we van klei blokken vormen en die goed bakken in het vuur.’ De kleiblokken gebruikten ze als stenen, en aardpek als specie. 4 Ze zeiden: ‘Laten we een stad bouwen met een toren die tot in de hemel reikt. Zo vestigen we onze naam, en dan zullen we niet over de hele aarde verspreid raken.’ 5 Maar toen daalde de HEER af om te kijken naar de stad en de toren die de mensen aan het bouwen waren.              Genesis 11:1-5</vt:lpstr>
      <vt:lpstr>6 ‘Dit is één volk en ze spreken allemaal een en dezelfde taal,’ zei de HEER, ‘en wat ze nu doen is nog maar het begin. Alles wat ze verder nog van plan zijn, ligt nu binnen hun bereik. 7 Laten Wij naar hen toe gaan en verwarring brengen in hun taal, zodat ze elkaar niet meer verstaan.’ 8 De HEER verspreidde hen van daar over de hele aarde, en de bouw van de stad werd gestaakt. 9  Zo komt het dat die stad Babel  heet, want daar bracht de HEER verwarring in de taal die op de hele aarde gesproken werd, en van daar verspreidde Hij de mensen over de hele aarde.             Genesis 11:6-9</vt:lpstr>
      <vt:lpstr>     Bespreek:   1) Wat is de kern van het probleem volgens vers 4?  2) Hoe moet je het ingrijpen van God in de taal beoordelen?   3) Welk gevolg had de spraakverwarring op de nakomelingen van Cham? </vt:lpstr>
      <vt:lpstr>Het Pinksterperspectief   Lees Handelingen 2:1-13   </vt:lpstr>
      <vt:lpstr>1  Toen de dag van het Pinksterfeest aanbrak waren ze allen bij elkaar. 2 Plotseling klonk er uit de hemel een geluid als van een hevige windvlaag, dat het huis waar ze zich bevonden geheel vulde. 3 Er verschenen aan hen een soort vlammen, die zich als vuurtongen verspreidden en zich op ieder van hen neerzetten, 4  en allen werden vervuld van de heilige Geest en begonnen op luide toon te spreken in vreemde talen, zoals hun door de Geest werd ingegeven. 5 In Jeruzalem woonden destijds vrome Joden, die afkomstig waren uit ieder volk op aarde                   Handelingen 2:1-5</vt:lpstr>
      <vt:lpstr>6 Toen het geluid weerklonk, dromden ze samen en ze raakten geheel in verwarring doordat iedereen hen in zijn eigen taal hoorde spreken. 7 Ze waren buiten zichzelf van verbazing en zeiden: ‘Het zijn toch allemaal Galileeërs die daar spreken? 8 Hoe kan het dan dat wij hen allemaal in onze eigen moedertaal horen? 9 Parten, Meden en Elamieten, inwoners van Mesopotamië, Judea en Kappadocië, mensen uit Pontus en Asia, 10 Frygië en Pamfylië, Egypte en de omgeving van Cyrene in Libië, inwoners van Rome die zich hier gevestigd hebben, …                 Handelingen 2:6-10</vt:lpstr>
      <vt:lpstr>11 en ook mensen uit Kreta en Arabië, zowel Joden als proselieten – wij allen horen hen in onze eigen taal spreken over Gods grote daden.’ 12 Verbijsterd en geheel van hun stuk gebracht vroegen ze aan elkaar: ‘Wat heeft dit toch te betekenen?’ 13 Maar sommigen zeiden spottend: ‘Ze zullen wel dronken zijn.’              Handelingen 2:11-13 </vt:lpstr>
      <vt:lpstr> Bespreek:    1) Welke volken zijn er volgens 9-11a bijeen in Jeruzalem?  2) Wat gebeurt er in vers 4, 6, 8 en 11?  3) Welk profetisch perspectief biedt het feest van de Geest? </vt:lpstr>
      <vt:lpstr>Les 1:  Een hoopvolle toekomst   Na deze les kan je uitleggen waarom groeien in intercultureel     samenleven als kerk zo belangrijk is     1.1 Ontdek het grotere plaatje   1.2 Test je kennis   1.3  Schets je persoonlijke ontwikkeling   1.4 Open de bijbel   1.5 Sluit hoopvol af  </vt:lpstr>
      <vt:lpstr> Kijk en luister: ONE DAY (video op volgende dia)   </vt:lpstr>
      <vt:lpstr>PowerPoint-presentatie</vt:lpstr>
      <vt:lpstr> Wees stil en overdenk   Bespreek:  1) Wat heeft de Heer je vandaag laten zien?  2) Hoe wil je hier mee verder?</vt:lpstr>
      <vt:lpstr>PowerPoint-presentatie</vt:lpstr>
      <vt:lpstr>Ter voorbereiding van les 2 gaan jullie een video bekijken  1) Verdeel de video’s onderling 2) Kijk de video samen, liefst met iemand van een andere culturele achtergrond 3) Maak notities en neem die volgende keer mee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Hoeveel % van de Nederlandse bevolking heeft een migratieachtergrond?</dc:title>
  <dc:creator>Jonathan van den Broek</dc:creator>
  <cp:lastModifiedBy>Ingrid Plantinga</cp:lastModifiedBy>
  <cp:revision>5</cp:revision>
  <dcterms:created xsi:type="dcterms:W3CDTF">2023-04-13T11:14:22Z</dcterms:created>
  <dcterms:modified xsi:type="dcterms:W3CDTF">2025-11-13T14:48:35Z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0x010100B1A5C8D2FE49D84E8C7E262B42F26F0E</vt:lpwstr>
  </property>
  <property fmtid="{D5CDD505-2E9C-101B-9397-08002B2CF9AE}" pid="3" name="MediaServiceImageTags">
    <vt:lpwstr/>
  </property>
</Properties>
</file>