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06D"/>
    <a:srgbClr val="FF9432"/>
    <a:srgbClr val="733099"/>
    <a:srgbClr val="33B8A4"/>
    <a:srgbClr val="228591"/>
    <a:srgbClr val="156082"/>
    <a:srgbClr val="B41876"/>
    <a:srgbClr val="F39616"/>
    <a:srgbClr val="006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965A-3A90-4E44-84A7-3E4069B668E3}" v="8" dt="2025-01-08T18:30:59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97" y="-2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k Jan Poel" userId="868a0793-df3a-40e6-8081-de14d4ba61df" providerId="ADAL" clId="{36292C1D-99F6-438D-ABB1-12AAA60D4B9B}"/>
    <pc:docChg chg="undo custSel addSld modSld modMainMaster">
      <pc:chgData name="Derk Jan Poel" userId="868a0793-df3a-40e6-8081-de14d4ba61df" providerId="ADAL" clId="{36292C1D-99F6-438D-ABB1-12AAA60D4B9B}" dt="2024-07-04T12:30:29.636" v="907" actId="20577"/>
      <pc:docMkLst>
        <pc:docMk/>
      </pc:docMkLst>
      <pc:sldChg chg="addSp modSp mod">
        <pc:chgData name="Derk Jan Poel" userId="868a0793-df3a-40e6-8081-de14d4ba61df" providerId="ADAL" clId="{36292C1D-99F6-438D-ABB1-12AAA60D4B9B}" dt="2024-06-28T06:24:15.836" v="780" actId="20577"/>
        <pc:sldMkLst>
          <pc:docMk/>
          <pc:sldMk cId="2490158926" sldId="260"/>
        </pc:sldMkLst>
        <pc:spChg chg="mod">
          <ac:chgData name="Derk Jan Poel" userId="868a0793-df3a-40e6-8081-de14d4ba61df" providerId="ADAL" clId="{36292C1D-99F6-438D-ABB1-12AAA60D4B9B}" dt="2024-06-27T19:24:43.364" v="379" actId="20577"/>
          <ac:spMkLst>
            <pc:docMk/>
            <pc:sldMk cId="2490158926" sldId="260"/>
            <ac:spMk id="2" creationId="{4683DCF0-514D-5B74-0F09-DC67F3388695}"/>
          </ac:spMkLst>
        </pc:spChg>
        <pc:spChg chg="mod">
          <ac:chgData name="Derk Jan Poel" userId="868a0793-df3a-40e6-8081-de14d4ba61df" providerId="ADAL" clId="{36292C1D-99F6-438D-ABB1-12AAA60D4B9B}" dt="2024-06-28T06:24:15.836" v="780" actId="20577"/>
          <ac:spMkLst>
            <pc:docMk/>
            <pc:sldMk cId="2490158926" sldId="260"/>
            <ac:spMk id="3" creationId="{E7EBBC38-799A-5A8B-8505-302AEE83F049}"/>
          </ac:spMkLst>
        </pc:spChg>
        <pc:picChg chg="add mod">
          <ac:chgData name="Derk Jan Poel" userId="868a0793-df3a-40e6-8081-de14d4ba61df" providerId="ADAL" clId="{36292C1D-99F6-438D-ABB1-12AAA60D4B9B}" dt="2024-06-27T19:25:20.616" v="515" actId="1076"/>
          <ac:picMkLst>
            <pc:docMk/>
            <pc:sldMk cId="2490158926" sldId="260"/>
            <ac:picMk id="5" creationId="{DC6320E5-E785-1683-6D9F-708FF344D1AE}"/>
          </ac:picMkLst>
        </pc:picChg>
      </pc:sldChg>
      <pc:sldChg chg="addSp delSp modSp mod">
        <pc:chgData name="Derk Jan Poel" userId="868a0793-df3a-40e6-8081-de14d4ba61df" providerId="ADAL" clId="{36292C1D-99F6-438D-ABB1-12AAA60D4B9B}" dt="2024-07-04T12:30:29.636" v="907" actId="20577"/>
        <pc:sldMkLst>
          <pc:docMk/>
          <pc:sldMk cId="3285704697" sldId="264"/>
        </pc:sldMkLst>
        <pc:spChg chg="del topLvl">
          <ac:chgData name="Derk Jan Poel" userId="868a0793-df3a-40e6-8081-de14d4ba61df" providerId="ADAL" clId="{36292C1D-99F6-438D-ABB1-12AAA60D4B9B}" dt="2024-06-27T19:04:38.084" v="3" actId="478"/>
          <ac:spMkLst>
            <pc:docMk/>
            <pc:sldMk cId="3285704697" sldId="264"/>
            <ac:spMk id="2" creationId="{63C1F14B-1913-4EAF-666B-EDC7E5D3B756}"/>
          </ac:spMkLst>
        </pc:spChg>
        <pc:spChg chg="add mod">
          <ac:chgData name="Derk Jan Poel" userId="868a0793-df3a-40e6-8081-de14d4ba61df" providerId="ADAL" clId="{36292C1D-99F6-438D-ABB1-12AAA60D4B9B}" dt="2024-06-27T19:21:32.022" v="206" actId="207"/>
          <ac:spMkLst>
            <pc:docMk/>
            <pc:sldMk cId="3285704697" sldId="264"/>
            <ac:spMk id="7" creationId="{819B4BC8-7A9A-DF16-3FC5-F4ABD9DA0FEC}"/>
          </ac:spMkLst>
        </pc:spChg>
        <pc:spChg chg="mod">
          <ac:chgData name="Derk Jan Poel" userId="868a0793-df3a-40e6-8081-de14d4ba61df" providerId="ADAL" clId="{36292C1D-99F6-438D-ABB1-12AAA60D4B9B}" dt="2024-07-04T12:30:29.636" v="907" actId="20577"/>
          <ac:spMkLst>
            <pc:docMk/>
            <pc:sldMk cId="3285704697" sldId="264"/>
            <ac:spMk id="8" creationId="{7672B9F8-F008-8BD1-F3D0-C3B5F7E0A873}"/>
          </ac:spMkLst>
        </pc:spChg>
        <pc:grpChg chg="del">
          <ac:chgData name="Derk Jan Poel" userId="868a0793-df3a-40e6-8081-de14d4ba61df" providerId="ADAL" clId="{36292C1D-99F6-438D-ABB1-12AAA60D4B9B}" dt="2024-06-27T19:04:36.114" v="0" actId="478"/>
          <ac:grpSpMkLst>
            <pc:docMk/>
            <pc:sldMk cId="3285704697" sldId="264"/>
            <ac:grpSpMk id="4" creationId="{5822C0CA-2CAF-D6D3-8426-7FC141E49C9F}"/>
          </ac:grpSpMkLst>
        </pc:grpChg>
        <pc:grpChg chg="add mod">
          <ac:chgData name="Derk Jan Poel" userId="868a0793-df3a-40e6-8081-de14d4ba61df" providerId="ADAL" clId="{36292C1D-99F6-438D-ABB1-12AAA60D4B9B}" dt="2024-06-27T19:11:56.461" v="93" actId="1076"/>
          <ac:grpSpMkLst>
            <pc:docMk/>
            <pc:sldMk cId="3285704697" sldId="264"/>
            <ac:grpSpMk id="9" creationId="{0500D5D0-C24D-86F2-C9B4-FB2E1E068D2F}"/>
          </ac:grpSpMkLst>
        </pc:grpChg>
        <pc:picChg chg="add mod">
          <ac:chgData name="Derk Jan Poel" userId="868a0793-df3a-40e6-8081-de14d4ba61df" providerId="ADAL" clId="{36292C1D-99F6-438D-ABB1-12AAA60D4B9B}" dt="2024-06-27T19:11:53.008" v="92" actId="164"/>
          <ac:picMkLst>
            <pc:docMk/>
            <pc:sldMk cId="3285704697" sldId="264"/>
            <ac:picMk id="6" creationId="{A5FED6EE-D77A-1E34-6929-8003573A594B}"/>
          </ac:picMkLst>
        </pc:picChg>
        <pc:picChg chg="del topLvl">
          <ac:chgData name="Derk Jan Poel" userId="868a0793-df3a-40e6-8081-de14d4ba61df" providerId="ADAL" clId="{36292C1D-99F6-438D-ABB1-12AAA60D4B9B}" dt="2024-06-27T19:04:36.114" v="0" actId="478"/>
          <ac:picMkLst>
            <pc:docMk/>
            <pc:sldMk cId="3285704697" sldId="264"/>
            <ac:picMk id="11" creationId="{A64200E7-F349-DA7E-708A-C6B3CB488DCE}"/>
          </ac:picMkLst>
        </pc:picChg>
        <pc:picChg chg="del">
          <ac:chgData name="Derk Jan Poel" userId="868a0793-df3a-40e6-8081-de14d4ba61df" providerId="ADAL" clId="{36292C1D-99F6-438D-ABB1-12AAA60D4B9B}" dt="2024-06-27T19:04:36.720" v="1" actId="478"/>
          <ac:picMkLst>
            <pc:docMk/>
            <pc:sldMk cId="3285704697" sldId="264"/>
            <ac:picMk id="13" creationId="{AD9D597C-4830-6303-17A3-114FC5BB928F}"/>
          </ac:picMkLst>
        </pc:picChg>
        <pc:picChg chg="del">
          <ac:chgData name="Derk Jan Poel" userId="868a0793-df3a-40e6-8081-de14d4ba61df" providerId="ADAL" clId="{36292C1D-99F6-438D-ABB1-12AAA60D4B9B}" dt="2024-06-27T19:04:37.435" v="2" actId="478"/>
          <ac:picMkLst>
            <pc:docMk/>
            <pc:sldMk cId="3285704697" sldId="264"/>
            <ac:picMk id="16" creationId="{9AA7F3CD-DDEB-5790-DE5C-72E8809DF238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58.720" v="812" actId="478"/>
        <pc:sldMkLst>
          <pc:docMk/>
          <pc:sldMk cId="4057294562" sldId="265"/>
        </pc:sldMkLst>
        <pc:spChg chg="add del mod">
          <ac:chgData name="Derk Jan Poel" userId="868a0793-df3a-40e6-8081-de14d4ba61df" providerId="ADAL" clId="{36292C1D-99F6-438D-ABB1-12AAA60D4B9B}" dt="2024-06-28T06:25:58.720" v="812" actId="478"/>
          <ac:spMkLst>
            <pc:docMk/>
            <pc:sldMk cId="4057294562" sldId="265"/>
            <ac:spMk id="2" creationId="{84FE5B5E-5D11-DDEB-CEDD-AC9A955C0F69}"/>
          </ac:spMkLst>
        </pc:spChg>
        <pc:spChg chg="mod">
          <ac:chgData name="Derk Jan Poel" userId="868a0793-df3a-40e6-8081-de14d4ba61df" providerId="ADAL" clId="{36292C1D-99F6-438D-ABB1-12AAA60D4B9B}" dt="2024-06-27T19:26:40.080" v="575" actId="6549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Derk Jan Poel" userId="868a0793-df3a-40e6-8081-de14d4ba61df" providerId="ADAL" clId="{36292C1D-99F6-438D-ABB1-12AAA60D4B9B}" dt="2024-06-27T19:29:39.729" v="644" actId="14100"/>
          <ac:spMkLst>
            <pc:docMk/>
            <pc:sldMk cId="4057294562" sldId="265"/>
            <ac:spMk id="5" creationId="{B1C13098-B9C3-A429-AA8B-D98C2FECF131}"/>
          </ac:spMkLst>
        </pc:spChg>
        <pc:picChg chg="add mod">
          <ac:chgData name="Derk Jan Poel" userId="868a0793-df3a-40e6-8081-de14d4ba61df" providerId="ADAL" clId="{36292C1D-99F6-438D-ABB1-12AAA60D4B9B}" dt="2024-06-27T19:29:25.892" v="636" actId="1076"/>
          <ac:picMkLst>
            <pc:docMk/>
            <pc:sldMk cId="4057294562" sldId="265"/>
            <ac:picMk id="3" creationId="{5F130211-1B45-A22F-5167-4AC3F4BBDA0B}"/>
          </ac:picMkLst>
        </pc:picChg>
        <pc:picChg chg="add del mod">
          <ac:chgData name="Derk Jan Poel" userId="868a0793-df3a-40e6-8081-de14d4ba61df" providerId="ADAL" clId="{36292C1D-99F6-438D-ABB1-12AAA60D4B9B}" dt="2024-06-27T19:29:31.312" v="639" actId="478"/>
          <ac:picMkLst>
            <pc:docMk/>
            <pc:sldMk cId="4057294562" sldId="265"/>
            <ac:picMk id="6" creationId="{7F26D804-FC0B-D097-5371-D2CB25630D24}"/>
          </ac:picMkLst>
        </pc:picChg>
        <pc:picChg chg="add mod">
          <ac:chgData name="Derk Jan Poel" userId="868a0793-df3a-40e6-8081-de14d4ba61df" providerId="ADAL" clId="{36292C1D-99F6-438D-ABB1-12AAA60D4B9B}" dt="2024-06-28T06:25:32.649" v="796" actId="1035"/>
          <ac:picMkLst>
            <pc:docMk/>
            <pc:sldMk cId="4057294562" sldId="265"/>
            <ac:picMk id="8" creationId="{5C2DD045-5059-0C60-9126-1601617FEE85}"/>
          </ac:picMkLst>
        </pc:picChg>
        <pc:picChg chg="add mod">
          <ac:chgData name="Derk Jan Poel" userId="868a0793-df3a-40e6-8081-de14d4ba61df" providerId="ADAL" clId="{36292C1D-99F6-438D-ABB1-12AAA60D4B9B}" dt="2024-06-28T06:25:34.360" v="801" actId="1036"/>
          <ac:picMkLst>
            <pc:docMk/>
            <pc:sldMk cId="4057294562" sldId="265"/>
            <ac:picMk id="10" creationId="{64456D63-AA19-D9F1-C976-EC387FB53FEC}"/>
          </ac:picMkLst>
        </pc:picChg>
        <pc:picChg chg="add mod">
          <ac:chgData name="Derk Jan Poel" userId="868a0793-df3a-40e6-8081-de14d4ba61df" providerId="ADAL" clId="{36292C1D-99F6-438D-ABB1-12AAA60D4B9B}" dt="2024-06-27T19:29:45.407" v="646" actId="1076"/>
          <ac:picMkLst>
            <pc:docMk/>
            <pc:sldMk cId="4057294562" sldId="265"/>
            <ac:picMk id="12" creationId="{97CFF4F9-DA9A-F847-2E11-6AFB9297C62F}"/>
          </ac:picMkLst>
        </pc:picChg>
        <pc:picChg chg="add mod">
          <ac:chgData name="Derk Jan Poel" userId="868a0793-df3a-40e6-8081-de14d4ba61df" providerId="ADAL" clId="{36292C1D-99F6-438D-ABB1-12AAA60D4B9B}" dt="2024-06-28T06:25:39.856" v="809" actId="1038"/>
          <ac:picMkLst>
            <pc:docMk/>
            <pc:sldMk cId="4057294562" sldId="265"/>
            <ac:picMk id="13" creationId="{D556804C-6869-1356-1A72-D11368EBCEAE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00.693" v="786" actId="478"/>
        <pc:sldMkLst>
          <pc:docMk/>
          <pc:sldMk cId="3384653990" sldId="266"/>
        </pc:sldMkLst>
        <pc:spChg chg="del">
          <ac:chgData name="Derk Jan Poel" userId="868a0793-df3a-40e6-8081-de14d4ba61df" providerId="ADAL" clId="{36292C1D-99F6-438D-ABB1-12AAA60D4B9B}" dt="2024-06-28T06:24:47.335" v="781" actId="931"/>
          <ac:spMkLst>
            <pc:docMk/>
            <pc:sldMk cId="3384653990" sldId="266"/>
            <ac:spMk id="5" creationId="{EB856482-D8E0-592B-5397-FD24B2B71983}"/>
          </ac:spMkLst>
        </pc:spChg>
        <pc:spChg chg="add mod">
          <ac:chgData name="Derk Jan Poel" userId="868a0793-df3a-40e6-8081-de14d4ba61df" providerId="ADAL" clId="{36292C1D-99F6-438D-ABB1-12AAA60D4B9B}" dt="2024-06-28T06:25:00.693" v="786" actId="478"/>
          <ac:spMkLst>
            <pc:docMk/>
            <pc:sldMk cId="3384653990" sldId="266"/>
            <ac:spMk id="7" creationId="{037D77E0-0E2B-5005-D795-0A9852C013E7}"/>
          </ac:spMkLst>
        </pc:spChg>
        <pc:picChg chg="add del mod">
          <ac:chgData name="Derk Jan Poel" userId="868a0793-df3a-40e6-8081-de14d4ba61df" providerId="ADAL" clId="{36292C1D-99F6-438D-ABB1-12AAA60D4B9B}" dt="2024-06-28T06:25:00.693" v="786" actId="478"/>
          <ac:picMkLst>
            <pc:docMk/>
            <pc:sldMk cId="3384653990" sldId="266"/>
            <ac:picMk id="3" creationId="{B162E250-0338-75E2-7E0A-B4957D052929}"/>
          </ac:picMkLst>
        </pc:picChg>
      </pc:sldChg>
      <pc:sldChg chg="modSp new mod">
        <pc:chgData name="Derk Jan Poel" userId="868a0793-df3a-40e6-8081-de14d4ba61df" providerId="ADAL" clId="{36292C1D-99F6-438D-ABB1-12AAA60D4B9B}" dt="2024-06-28T06:28:10.635" v="855" actId="20577"/>
        <pc:sldMkLst>
          <pc:docMk/>
          <pc:sldMk cId="2251652733" sldId="267"/>
        </pc:sldMkLst>
        <pc:spChg chg="mod">
          <ac:chgData name="Derk Jan Poel" userId="868a0793-df3a-40e6-8081-de14d4ba61df" providerId="ADAL" clId="{36292C1D-99F6-438D-ABB1-12AAA60D4B9B}" dt="2024-06-27T19:24:38.515" v="375" actId="20577"/>
          <ac:spMkLst>
            <pc:docMk/>
            <pc:sldMk cId="2251652733" sldId="267"/>
            <ac:spMk id="2" creationId="{979A55BA-23C9-F94B-08D1-AEE43D34DC65}"/>
          </ac:spMkLst>
        </pc:spChg>
        <pc:spChg chg="mod">
          <ac:chgData name="Derk Jan Poel" userId="868a0793-df3a-40e6-8081-de14d4ba61df" providerId="ADAL" clId="{36292C1D-99F6-438D-ABB1-12AAA60D4B9B}" dt="2024-06-28T06:28:10.635" v="855" actId="20577"/>
          <ac:spMkLst>
            <pc:docMk/>
            <pc:sldMk cId="2251652733" sldId="267"/>
            <ac:spMk id="3" creationId="{94AA86A9-B476-EDEA-68C3-A4FEA7CA8FEF}"/>
          </ac:spMkLst>
        </pc:spChg>
      </pc:sldChg>
      <pc:sldMasterChg chg="addSp modSp mod modSldLayout">
        <pc:chgData name="Derk Jan Poel" userId="868a0793-df3a-40e6-8081-de14d4ba61df" providerId="ADAL" clId="{36292C1D-99F6-438D-ABB1-12AAA60D4B9B}" dt="2024-06-28T06:27:44.299" v="854"/>
        <pc:sldMasterMkLst>
          <pc:docMk/>
          <pc:sldMasterMk cId="2888310419" sldId="2147483648"/>
        </pc:sldMasterMkLst>
        <pc:spChg chg="add mod">
          <ac:chgData name="Derk Jan Poel" userId="868a0793-df3a-40e6-8081-de14d4ba61df" providerId="ADAL" clId="{36292C1D-99F6-438D-ABB1-12AAA60D4B9B}" dt="2024-06-27T19:25:29.375" v="516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Derk Jan Poel" userId="868a0793-df3a-40e6-8081-de14d4ba61df" providerId="ADAL" clId="{36292C1D-99F6-438D-ABB1-12AAA60D4B9B}" dt="2024-06-27T19:13:02.409" v="166" actId="1076"/>
          <ac:picMkLst>
            <pc:docMk/>
            <pc:sldMasterMk cId="2888310419" sldId="2147483648"/>
            <ac:picMk id="7" creationId="{40691179-2702-E736-320F-6478F560E8D5}"/>
          </ac:picMkLst>
        </pc:picChg>
        <pc:sldLayoutChg chg="modSp mod">
          <pc:chgData name="Derk Jan Poel" userId="868a0793-df3a-40e6-8081-de14d4ba61df" providerId="ADAL" clId="{36292C1D-99F6-438D-ABB1-12AAA60D4B9B}" dt="2024-06-28T06:27:33.013" v="848" actId="1076"/>
          <pc:sldLayoutMkLst>
            <pc:docMk/>
            <pc:sldMasterMk cId="2888310419" sldId="2147483648"/>
            <pc:sldLayoutMk cId="4194151411" sldId="2147483649"/>
          </pc:sldLayoutMkLst>
          <pc:spChg chg="mod">
            <ac:chgData name="Derk Jan Poel" userId="868a0793-df3a-40e6-8081-de14d4ba61df" providerId="ADAL" clId="{36292C1D-99F6-438D-ABB1-12AAA60D4B9B}" dt="2024-06-27T19:16:19.717" v="172" actId="207"/>
            <ac:spMkLst>
              <pc:docMk/>
              <pc:sldMasterMk cId="2888310419" sldId="2147483648"/>
              <pc:sldLayoutMk cId="4194151411" sldId="2147483649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22.207" v="173" actId="207"/>
            <ac:spMkLst>
              <pc:docMk/>
              <pc:sldMasterMk cId="2888310419" sldId="2147483648"/>
              <pc:sldLayoutMk cId="4194151411" sldId="2147483649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33.013" v="848" actId="1076"/>
            <ac:spMkLst>
              <pc:docMk/>
              <pc:sldMasterMk cId="2888310419" sldId="2147483648"/>
              <pc:sldLayoutMk cId="4194151411" sldId="2147483649"/>
              <ac:spMk id="7" creationId="{6B882753-36FC-EAAD-E794-6DBD554E1D69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37.175" v="850"/>
          <pc:sldLayoutMkLst>
            <pc:docMk/>
            <pc:sldMasterMk cId="2888310419" sldId="2147483648"/>
            <pc:sldLayoutMk cId="2749878479" sldId="2147483650"/>
          </pc:sldLayoutMkLst>
          <pc:spChg chg="mod">
            <ac:chgData name="Derk Jan Poel" userId="868a0793-df3a-40e6-8081-de14d4ba61df" providerId="ADAL" clId="{36292C1D-99F6-438D-ABB1-12AAA60D4B9B}" dt="2024-06-27T19:16:25.782" v="174" actId="207"/>
            <ac:spMkLst>
              <pc:docMk/>
              <pc:sldMasterMk cId="2888310419" sldId="2147483648"/>
              <pc:sldLayoutMk cId="2749878479" sldId="2147483650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6:27.945" v="175" actId="207"/>
            <ac:spMkLst>
              <pc:docMk/>
              <pc:sldMasterMk cId="2888310419" sldId="2147483648"/>
              <pc:sldLayoutMk cId="2749878479" sldId="2147483650"/>
              <ac:spMk id="3" creationId="{182B2228-51B0-113A-9738-D389DC44A168}"/>
            </ac:spMkLst>
          </pc:spChg>
          <pc:spChg chg="add mod">
            <ac:chgData name="Derk Jan Poel" userId="868a0793-df3a-40e6-8081-de14d4ba61df" providerId="ADAL" clId="{36292C1D-99F6-438D-ABB1-12AAA60D4B9B}" dt="2024-06-28T06:27:37.175" v="850"/>
            <ac:spMkLst>
              <pc:docMk/>
              <pc:sldMasterMk cId="2888310419" sldId="2147483648"/>
              <pc:sldLayoutMk cId="2749878479" sldId="2147483650"/>
              <ac:spMk id="7" creationId="{5BF4A417-E5B5-CE9B-7805-CD6429D6836B}"/>
            </ac:spMkLst>
          </pc:spChg>
          <pc:spChg chg="del mod">
            <ac:chgData name="Derk Jan Poel" userId="868a0793-df3a-40e6-8081-de14d4ba61df" providerId="ADAL" clId="{36292C1D-99F6-438D-ABB1-12AAA60D4B9B}" dt="2024-06-28T06:27:36.374" v="849" actId="478"/>
            <ac:spMkLst>
              <pc:docMk/>
              <pc:sldMasterMk cId="2888310419" sldId="2147483648"/>
              <pc:sldLayoutMk cId="2749878479" sldId="2147483650"/>
              <ac:spMk id="11" creationId="{367EC1FB-05B7-34E6-3ACB-21AE1C9E40E0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1.473" v="852"/>
          <pc:sldLayoutMkLst>
            <pc:docMk/>
            <pc:sldMasterMk cId="2888310419" sldId="2147483648"/>
            <pc:sldLayoutMk cId="2902194062" sldId="2147483651"/>
          </pc:sldLayoutMkLst>
          <pc:spChg chg="mod">
            <ac:chgData name="Derk Jan Poel" userId="868a0793-df3a-40e6-8081-de14d4ba61df" providerId="ADAL" clId="{36292C1D-99F6-438D-ABB1-12AAA60D4B9B}" dt="2024-06-27T19:16:31.380" v="176" actId="207"/>
            <ac:spMkLst>
              <pc:docMk/>
              <pc:sldMasterMk cId="2888310419" sldId="2147483648"/>
              <pc:sldLayoutMk cId="2902194062" sldId="2147483651"/>
              <ac:spMk id="2" creationId="{C7D90C86-7681-9358-16D4-B1A2B8A1DACD}"/>
            </ac:spMkLst>
          </pc:spChg>
          <pc:spChg chg="add mod">
            <ac:chgData name="Derk Jan Poel" userId="868a0793-df3a-40e6-8081-de14d4ba61df" providerId="ADAL" clId="{36292C1D-99F6-438D-ABB1-12AAA60D4B9B}" dt="2024-06-28T06:27:41.473" v="852"/>
            <ac:spMkLst>
              <pc:docMk/>
              <pc:sldMasterMk cId="2888310419" sldId="2147483648"/>
              <pc:sldLayoutMk cId="2902194062" sldId="2147483651"/>
              <ac:spMk id="7" creationId="{D1ED55D3-93B0-AF4A-1005-5D0135A7CC1A}"/>
            </ac:spMkLst>
          </pc:spChg>
          <pc:spChg chg="del mod">
            <ac:chgData name="Derk Jan Poel" userId="868a0793-df3a-40e6-8081-de14d4ba61df" providerId="ADAL" clId="{36292C1D-99F6-438D-ABB1-12AAA60D4B9B}" dt="2024-06-28T06:27:40.510" v="851" actId="478"/>
            <ac:spMkLst>
              <pc:docMk/>
              <pc:sldMasterMk cId="2888310419" sldId="2147483648"/>
              <pc:sldLayoutMk cId="2902194062" sldId="2147483651"/>
              <ac:spMk id="9" creationId="{671EB8F0-2149-EF58-E2EF-3AE7AE1BB73E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4.299" v="854"/>
          <pc:sldLayoutMkLst>
            <pc:docMk/>
            <pc:sldMasterMk cId="2888310419" sldId="2147483648"/>
            <pc:sldLayoutMk cId="2771843594" sldId="2147483652"/>
          </pc:sldLayoutMkLst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7:44.299" v="854"/>
            <ac:spMkLst>
              <pc:docMk/>
              <pc:sldMasterMk cId="2888310419" sldId="2147483648"/>
              <pc:sldLayoutMk cId="2771843594" sldId="2147483652"/>
              <ac:spMk id="8" creationId="{8856FC17-D81D-BCDB-66B0-6560BE1BBD74}"/>
            </ac:spMkLst>
          </pc:spChg>
          <pc:spChg chg="del mod">
            <ac:chgData name="Derk Jan Poel" userId="868a0793-df3a-40e6-8081-de14d4ba61df" providerId="ADAL" clId="{36292C1D-99F6-438D-ABB1-12AAA60D4B9B}" dt="2024-06-28T06:27:43.926" v="853" actId="478"/>
            <ac:spMkLst>
              <pc:docMk/>
              <pc:sldMasterMk cId="2888310419" sldId="2147483648"/>
              <pc:sldLayoutMk cId="2771843594" sldId="2147483652"/>
              <ac:spMk id="11" creationId="{1EFD73ED-EEEF-DDCC-A68C-600190EE4568}"/>
            </ac:spMkLst>
          </pc:spChg>
        </pc:sldLayoutChg>
        <pc:sldLayoutChg chg="modSp mod">
          <pc:chgData name="Derk Jan Poel" userId="868a0793-df3a-40e6-8081-de14d4ba61df" providerId="ADAL" clId="{36292C1D-99F6-438D-ABB1-12AAA60D4B9B}" dt="2024-06-28T06:27:03.089" v="841" actId="1076"/>
          <pc:sldLayoutMkLst>
            <pc:docMk/>
            <pc:sldMasterMk cId="2888310419" sldId="2147483648"/>
            <pc:sldLayoutMk cId="1646336915" sldId="2147483653"/>
          </pc:sldLayoutMkLst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03.089" v="841" actId="1076"/>
            <ac:spMkLst>
              <pc:docMk/>
              <pc:sldMasterMk cId="2888310419" sldId="2147483648"/>
              <pc:sldLayoutMk cId="1646336915" sldId="2147483653"/>
              <ac:spMk id="7" creationId="{6B882753-36FC-EAAD-E794-6DBD554E1D69}"/>
            </ac:spMkLst>
          </pc:spChg>
          <pc:spChg chg="mod">
            <ac:chgData name="Derk Jan Poel" userId="868a0793-df3a-40e6-8081-de14d4ba61df" providerId="ADAL" clId="{36292C1D-99F6-438D-ABB1-12AAA60D4B9B}" dt="2024-06-28T06:26:38.809" v="834" actId="1076"/>
            <ac:spMkLst>
              <pc:docMk/>
              <pc:sldMasterMk cId="2888310419" sldId="2147483648"/>
              <pc:sldLayoutMk cId="1646336915" sldId="2147483653"/>
              <ac:spMk id="9" creationId="{5295411F-2D3E-24F5-8F15-70067837FEF1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5.959" v="843"/>
          <pc:sldLayoutMkLst>
            <pc:docMk/>
            <pc:sldMasterMk cId="2888310419" sldId="2147483648"/>
            <pc:sldLayoutMk cId="510702415" sldId="2147483654"/>
          </pc:sldLayoutMkLst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6" creationId="{5A51762D-1F02-21F0-F44C-A2D62624CCFE}"/>
            </ac:spMkLst>
          </pc:spChg>
          <pc:spChg chg="add mod">
            <ac:chgData name="Derk Jan Poel" userId="868a0793-df3a-40e6-8081-de14d4ba61df" providerId="ADAL" clId="{36292C1D-99F6-438D-ABB1-12AAA60D4B9B}" dt="2024-06-28T06:26:42.921" v="836"/>
            <ac:spMkLst>
              <pc:docMk/>
              <pc:sldMasterMk cId="2888310419" sldId="2147483648"/>
              <pc:sldLayoutMk cId="510702415" sldId="2147483654"/>
              <ac:spMk id="7" creationId="{5A06E5B3-AEF0-3A57-BF03-3D037D4F9415}"/>
            </ac:spMkLst>
          </pc:spChg>
          <pc:spChg chg="add mod">
            <ac:chgData name="Derk Jan Poel" userId="868a0793-df3a-40e6-8081-de14d4ba61df" providerId="ADAL" clId="{36292C1D-99F6-438D-ABB1-12AAA60D4B9B}" dt="2024-06-28T06:27:05.959" v="843"/>
            <ac:spMkLst>
              <pc:docMk/>
              <pc:sldMasterMk cId="2888310419" sldId="2147483648"/>
              <pc:sldLayoutMk cId="510702415" sldId="2147483654"/>
              <ac:spMk id="8" creationId="{E4EF04E7-77C8-B2B0-9CDB-9EC555645162}"/>
            </ac:spMkLst>
          </pc:spChg>
          <pc:spChg chg="del mod">
            <ac:chgData name="Derk Jan Poel" userId="868a0793-df3a-40e6-8081-de14d4ba61df" providerId="ADAL" clId="{36292C1D-99F6-438D-ABB1-12AAA60D4B9B}" dt="2024-06-28T06:27:05.758" v="842" actId="478"/>
            <ac:spMkLst>
              <pc:docMk/>
              <pc:sldMasterMk cId="2888310419" sldId="2147483648"/>
              <pc:sldLayoutMk cId="510702415" sldId="2147483654"/>
              <ac:spMk id="12" creationId="{FDC2AC60-D5DC-FF4A-29F4-7445509FA304}"/>
            </ac:spMkLst>
          </pc:spChg>
          <pc:spChg chg="del mod">
            <ac:chgData name="Derk Jan Poel" userId="868a0793-df3a-40e6-8081-de14d4ba61df" providerId="ADAL" clId="{36292C1D-99F6-438D-ABB1-12AAA60D4B9B}" dt="2024-06-28T06:26:42.559" v="835" actId="478"/>
            <ac:spMkLst>
              <pc:docMk/>
              <pc:sldMasterMk cId="2888310419" sldId="2147483648"/>
              <pc:sldLayoutMk cId="510702415" sldId="2147483654"/>
              <ac:spMk id="13" creationId="{5D6A5786-1ED7-5FFB-ED81-863E2A8FC2AA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9.255" v="845"/>
          <pc:sldLayoutMkLst>
            <pc:docMk/>
            <pc:sldMasterMk cId="2888310419" sldId="2147483648"/>
            <pc:sldLayoutMk cId="339142363" sldId="2147483655"/>
          </pc:sldLayoutMkLst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6" creationId="{15B9D505-5281-80CB-3D5F-5F69966003D7}"/>
            </ac:spMkLst>
          </pc:spChg>
          <pc:spChg chg="add mod">
            <ac:chgData name="Derk Jan Poel" userId="868a0793-df3a-40e6-8081-de14d4ba61df" providerId="ADAL" clId="{36292C1D-99F6-438D-ABB1-12AAA60D4B9B}" dt="2024-06-28T06:26:46.581" v="838"/>
            <ac:spMkLst>
              <pc:docMk/>
              <pc:sldMasterMk cId="2888310419" sldId="2147483648"/>
              <pc:sldLayoutMk cId="339142363" sldId="2147483655"/>
              <ac:spMk id="7" creationId="{E7623211-E837-8462-C409-92BD15DD9E1B}"/>
            </ac:spMkLst>
          </pc:spChg>
          <pc:spChg chg="add mod">
            <ac:chgData name="Derk Jan Poel" userId="868a0793-df3a-40e6-8081-de14d4ba61df" providerId="ADAL" clId="{36292C1D-99F6-438D-ABB1-12AAA60D4B9B}" dt="2024-06-28T06:27:09.255" v="845"/>
            <ac:spMkLst>
              <pc:docMk/>
              <pc:sldMasterMk cId="2888310419" sldId="2147483648"/>
              <pc:sldLayoutMk cId="339142363" sldId="2147483655"/>
              <ac:spMk id="8" creationId="{5D42C01F-1D47-0EE2-F77E-F919EB57A062}"/>
            </ac:spMkLst>
          </pc:spChg>
          <pc:spChg chg="del mod">
            <ac:chgData name="Derk Jan Poel" userId="868a0793-df3a-40e6-8081-de14d4ba61df" providerId="ADAL" clId="{36292C1D-99F6-438D-ABB1-12AAA60D4B9B}" dt="2024-06-28T06:27:08.717" v="844" actId="478"/>
            <ac:spMkLst>
              <pc:docMk/>
              <pc:sldMasterMk cId="2888310419" sldId="2147483648"/>
              <pc:sldLayoutMk cId="339142363" sldId="2147483655"/>
              <ac:spMk id="12" creationId="{FF0C7FE8-B570-5667-EDED-102AA88C7E58}"/>
            </ac:spMkLst>
          </pc:spChg>
          <pc:spChg chg="del mod">
            <ac:chgData name="Derk Jan Poel" userId="868a0793-df3a-40e6-8081-de14d4ba61df" providerId="ADAL" clId="{36292C1D-99F6-438D-ABB1-12AAA60D4B9B}" dt="2024-06-28T06:26:46.391" v="837" actId="478"/>
            <ac:spMkLst>
              <pc:docMk/>
              <pc:sldMasterMk cId="2888310419" sldId="2147483648"/>
              <pc:sldLayoutMk cId="339142363" sldId="2147483655"/>
              <ac:spMk id="13" creationId="{A0C51ECF-CB2D-A87A-3C1D-6733D84553E6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11.737" v="847"/>
          <pc:sldLayoutMkLst>
            <pc:docMk/>
            <pc:sldMasterMk cId="2888310419" sldId="2147483648"/>
            <pc:sldLayoutMk cId="1202141564" sldId="2147483656"/>
          </pc:sldLayoutMkLst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6:51.962" v="840"/>
            <ac:spMkLst>
              <pc:docMk/>
              <pc:sldMasterMk cId="2888310419" sldId="2147483648"/>
              <pc:sldLayoutMk cId="1202141564" sldId="2147483656"/>
              <ac:spMk id="8" creationId="{CEEA45BF-88E1-C590-1227-CA33FC8CFF56}"/>
            </ac:spMkLst>
          </pc:spChg>
          <pc:spChg chg="add mod">
            <ac:chgData name="Derk Jan Poel" userId="868a0793-df3a-40e6-8081-de14d4ba61df" providerId="ADAL" clId="{36292C1D-99F6-438D-ABB1-12AAA60D4B9B}" dt="2024-06-28T06:27:11.737" v="847"/>
            <ac:spMkLst>
              <pc:docMk/>
              <pc:sldMasterMk cId="2888310419" sldId="2147483648"/>
              <pc:sldLayoutMk cId="1202141564" sldId="2147483656"/>
              <ac:spMk id="9" creationId="{076D6E70-1F12-9E8A-4340-5C138C622E47}"/>
            </ac:spMkLst>
          </pc:spChg>
          <pc:spChg chg="del mod">
            <ac:chgData name="Derk Jan Poel" userId="868a0793-df3a-40e6-8081-de14d4ba61df" providerId="ADAL" clId="{36292C1D-99F6-438D-ABB1-12AAA60D4B9B}" dt="2024-06-28T06:27:11.455" v="846" actId="478"/>
            <ac:spMkLst>
              <pc:docMk/>
              <pc:sldMasterMk cId="2888310419" sldId="2147483648"/>
              <pc:sldLayoutMk cId="1202141564" sldId="2147483656"/>
              <ac:spMk id="13" creationId="{DB5EC149-2FB1-1D6B-F6BD-F7CA5E15D1B3}"/>
            </ac:spMkLst>
          </pc:spChg>
          <pc:spChg chg="del mod">
            <ac:chgData name="Derk Jan Poel" userId="868a0793-df3a-40e6-8081-de14d4ba61df" providerId="ADAL" clId="{36292C1D-99F6-438D-ABB1-12AAA60D4B9B}" dt="2024-06-28T06:26:51.736" v="839" actId="478"/>
            <ac:spMkLst>
              <pc:docMk/>
              <pc:sldMasterMk cId="2888310419" sldId="2147483648"/>
              <pc:sldLayoutMk cId="1202141564" sldId="2147483656"/>
              <ac:spMk id="14" creationId="{13CA9BB9-7164-B987-6ACA-EB782D63718B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0.193" v="182" actId="207"/>
          <pc:sldLayoutMkLst>
            <pc:docMk/>
            <pc:sldMasterMk cId="2888310419" sldId="2147483648"/>
            <pc:sldLayoutMk cId="1241328704" sldId="2147483657"/>
          </pc:sldLayoutMkLst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4" creationId="{AB20799B-8882-2A2C-E60D-B90BA4D2C4F9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5" creationId="{C6C15CAB-6AC4-ADA8-E3AB-A06F3849451C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6" creationId="{0875777F-4539-E601-97B8-5B2034886EDE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01.102" v="181" actId="207"/>
          <pc:sldLayoutMkLst>
            <pc:docMk/>
            <pc:sldMasterMk cId="2888310419" sldId="2147483648"/>
            <pc:sldLayoutMk cId="750418151" sldId="2147483658"/>
          </pc:sldLayoutMkLst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6" creationId="{5A51762D-1F02-21F0-F44C-A2D62624CCFE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7" creationId="{973911AB-1BF3-2163-1387-FA10E1A627E0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52.430" v="187" actId="207"/>
          <pc:sldLayoutMkLst>
            <pc:docMk/>
            <pc:sldMasterMk cId="2888310419" sldId="2147483648"/>
            <pc:sldLayoutMk cId="1708630166" sldId="2147483659"/>
          </pc:sldLayoutMkLst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6" creationId="{15B9D505-5281-80CB-3D5F-5F69966003D7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8" creationId="{A77F1E30-849D-BCA5-C51A-8B75ACDA5AC3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7.653" v="184" actId="207"/>
          <pc:sldLayoutMkLst>
            <pc:docMk/>
            <pc:sldMasterMk cId="2888310419" sldId="2147483648"/>
            <pc:sldLayoutMk cId="373079936" sldId="2147483660"/>
          </pc:sldLayoutMkLst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7" creationId="{8DD3BD76-CD86-E5DA-B4FF-96C7FE5C3F7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8" creationId="{E7EDDA04-2FC1-26F3-5F57-A4DAC1A7A4E0}"/>
            </ac:spMkLst>
          </pc:spChg>
        </pc:sldLayoutChg>
      </pc:sldMasterChg>
    </pc:docChg>
  </pc:docChgLst>
  <pc:docChgLst>
    <pc:chgData name="Ingrid Plantinga" userId="873b2c08-af5e-43a0-9955-460fea990bd1" providerId="ADAL" clId="{778999AF-27C3-4CC4-8CF8-4965EC7BEC52}"/>
    <pc:docChg chg="modSld">
      <pc:chgData name="Ingrid Plantinga" userId="873b2c08-af5e-43a0-9955-460fea990bd1" providerId="ADAL" clId="{778999AF-27C3-4CC4-8CF8-4965EC7BEC52}" dt="2024-07-10T09:11:05.537" v="1" actId="20577"/>
      <pc:docMkLst>
        <pc:docMk/>
      </pc:docMkLst>
      <pc:sldChg chg="modSp mod">
        <pc:chgData name="Ingrid Plantinga" userId="873b2c08-af5e-43a0-9955-460fea990bd1" providerId="ADAL" clId="{778999AF-27C3-4CC4-8CF8-4965EC7BEC52}" dt="2024-07-10T09:11:05.537" v="1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778999AF-27C3-4CC4-8CF8-4965EC7BEC52}" dt="2024-07-10T09:11:05.537" v="1" actId="20577"/>
          <ac:spMkLst>
            <pc:docMk/>
            <pc:sldMk cId="3285704697" sldId="264"/>
            <ac:spMk id="8" creationId="{7672B9F8-F008-8BD1-F3D0-C3B5F7E0A873}"/>
          </ac:spMkLst>
        </pc:spChg>
      </pc:sldChg>
    </pc:docChg>
  </pc:docChgLst>
  <pc:docChgLst>
    <pc:chgData name="Ingrid Plantinga" userId="873b2c08-af5e-43a0-9955-460fea990bd1" providerId="ADAL" clId="{E76AAED2-B9E2-46ED-8709-5A20447FBEF2}"/>
    <pc:docChg chg="modSld">
      <pc:chgData name="Ingrid Plantinga" userId="873b2c08-af5e-43a0-9955-460fea990bd1" providerId="ADAL" clId="{E76AAED2-B9E2-46ED-8709-5A20447FBEF2}" dt="2024-06-28T09:39:32.456" v="73" actId="20577"/>
      <pc:docMkLst>
        <pc:docMk/>
      </pc:docMkLst>
      <pc:sldChg chg="modSp mod">
        <pc:chgData name="Ingrid Plantinga" userId="873b2c08-af5e-43a0-9955-460fea990bd1" providerId="ADAL" clId="{E76AAED2-B9E2-46ED-8709-5A20447FBEF2}" dt="2024-06-28T09:39:32.456" v="7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E76AAED2-B9E2-46ED-8709-5A20447FBEF2}" dt="2024-06-28T09:39:32.456" v="7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modSp mod">
        <pc:chgData name="Ingrid Plantinga" userId="873b2c08-af5e-43a0-9955-460fea990bd1" providerId="ADAL" clId="{E76AAED2-B9E2-46ED-8709-5A20447FBEF2}" dt="2024-06-28T09:39:03.808" v="48" actId="120"/>
        <pc:sldMkLst>
          <pc:docMk/>
          <pc:sldMk cId="4057294562" sldId="265"/>
        </pc:sldMkLst>
        <pc:spChg chg="mod">
          <ac:chgData name="Ingrid Plantinga" userId="873b2c08-af5e-43a0-9955-460fea990bd1" providerId="ADAL" clId="{E76AAED2-B9E2-46ED-8709-5A20447FBEF2}" dt="2024-06-28T09:39:03.808" v="48" actId="120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Ingrid Plantinga" userId="873b2c08-af5e-43a0-9955-460fea990bd1" providerId="ADAL" clId="{E76AAED2-B9E2-46ED-8709-5A20447FBEF2}" dt="2024-06-28T09:38:38.554" v="44" actId="20577"/>
          <ac:spMkLst>
            <pc:docMk/>
            <pc:sldMk cId="4057294562" sldId="265"/>
            <ac:spMk id="5" creationId="{B1C13098-B9C3-A429-AA8B-D98C2FECF131}"/>
          </ac:spMkLst>
        </pc:spChg>
        <pc:picChg chg="mod">
          <ac:chgData name="Ingrid Plantinga" userId="873b2c08-af5e-43a0-9955-460fea990bd1" providerId="ADAL" clId="{E76AAED2-B9E2-46ED-8709-5A20447FBEF2}" dt="2024-06-28T09:38:22.698" v="38" actId="1076"/>
          <ac:picMkLst>
            <pc:docMk/>
            <pc:sldMk cId="4057294562" sldId="265"/>
            <ac:picMk id="8" creationId="{5C2DD045-5059-0C60-9126-1601617FEE85}"/>
          </ac:picMkLst>
        </pc:picChg>
        <pc:picChg chg="mod">
          <ac:chgData name="Ingrid Plantinga" userId="873b2c08-af5e-43a0-9955-460fea990bd1" providerId="ADAL" clId="{E76AAED2-B9E2-46ED-8709-5A20447FBEF2}" dt="2024-06-28T09:38:34.573" v="42" actId="1076"/>
          <ac:picMkLst>
            <pc:docMk/>
            <pc:sldMk cId="4057294562" sldId="265"/>
            <ac:picMk id="10" creationId="{64456D63-AA19-D9F1-C976-EC387FB53FEC}"/>
          </ac:picMkLst>
        </pc:picChg>
        <pc:picChg chg="mod">
          <ac:chgData name="Ingrid Plantinga" userId="873b2c08-af5e-43a0-9955-460fea990bd1" providerId="ADAL" clId="{E76AAED2-B9E2-46ED-8709-5A20447FBEF2}" dt="2024-06-28T09:38:43.340" v="45" actId="1076"/>
          <ac:picMkLst>
            <pc:docMk/>
            <pc:sldMk cId="4057294562" sldId="265"/>
            <ac:picMk id="12" creationId="{97CFF4F9-DA9A-F847-2E11-6AFB9297C62F}"/>
          </ac:picMkLst>
        </pc:picChg>
      </pc:sldChg>
    </pc:docChg>
  </pc:docChgLst>
  <pc:docChgLst>
    <pc:chgData name="Ingrid Plantinga" userId="873b2c08-af5e-43a0-9955-460fea990bd1" providerId="ADAL" clId="{940B965A-3A90-4E44-84A7-3E4069B668E3}"/>
    <pc:docChg chg="custSel addSld modSld modMainMaster">
      <pc:chgData name="Ingrid Plantinga" userId="873b2c08-af5e-43a0-9955-460fea990bd1" providerId="ADAL" clId="{940B965A-3A90-4E44-84A7-3E4069B668E3}" dt="2025-01-08T18:31:23.464" v="295" actId="20577"/>
      <pc:docMkLst>
        <pc:docMk/>
      </pc:docMkLst>
      <pc:sldChg chg="modSp mod">
        <pc:chgData name="Ingrid Plantinga" userId="873b2c08-af5e-43a0-9955-460fea990bd1" providerId="ADAL" clId="{940B965A-3A90-4E44-84A7-3E4069B668E3}" dt="2025-01-08T18:20:39.216" v="4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940B965A-3A90-4E44-84A7-3E4069B668E3}" dt="2025-01-08T18:20:39.216" v="4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940B965A-3A90-4E44-84A7-3E4069B668E3}" dt="2025-01-08T18:22:16.144" v="151" actId="20577"/>
        <pc:sldMkLst>
          <pc:docMk/>
          <pc:sldMk cId="3384653990" sldId="266"/>
        </pc:sldMkLst>
        <pc:spChg chg="mod">
          <ac:chgData name="Ingrid Plantinga" userId="873b2c08-af5e-43a0-9955-460fea990bd1" providerId="ADAL" clId="{940B965A-3A90-4E44-84A7-3E4069B668E3}" dt="2025-01-08T18:22:16.144" v="151" actId="20577"/>
          <ac:spMkLst>
            <pc:docMk/>
            <pc:sldMk cId="3384653990" sldId="266"/>
            <ac:spMk id="4" creationId="{A1C63A90-9720-81DD-0241-0767EA31D226}"/>
          </ac:spMkLst>
        </pc:spChg>
        <pc:spChg chg="add del mod">
          <ac:chgData name="Ingrid Plantinga" userId="873b2c08-af5e-43a0-9955-460fea990bd1" providerId="ADAL" clId="{940B965A-3A90-4E44-84A7-3E4069B668E3}" dt="2025-01-08T18:21:46.465" v="45"/>
          <ac:spMkLst>
            <pc:docMk/>
            <pc:sldMk cId="3384653990" sldId="266"/>
            <ac:spMk id="5" creationId="{08A9FFF2-7A52-2D29-F986-67B95A8F9E47}"/>
          </ac:spMkLst>
        </pc:spChg>
        <pc:picChg chg="del">
          <ac:chgData name="Ingrid Plantinga" userId="873b2c08-af5e-43a0-9955-460fea990bd1" providerId="ADAL" clId="{940B965A-3A90-4E44-84A7-3E4069B668E3}" dt="2025-01-08T18:21:29.205" v="44" actId="478"/>
          <ac:picMkLst>
            <pc:docMk/>
            <pc:sldMk cId="3384653990" sldId="266"/>
            <ac:picMk id="2" creationId="{711D295A-C93F-05DE-1C3F-D2DDDD0D6163}"/>
          </ac:picMkLst>
        </pc:picChg>
        <pc:picChg chg="add mod">
          <ac:chgData name="Ingrid Plantinga" userId="873b2c08-af5e-43a0-9955-460fea990bd1" providerId="ADAL" clId="{940B965A-3A90-4E44-84A7-3E4069B668E3}" dt="2025-01-08T18:21:46.465" v="45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25:01.052" v="218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940B965A-3A90-4E44-84A7-3E4069B668E3}" dt="2025-01-08T18:24:49.735" v="154"/>
          <ac:spMkLst>
            <pc:docMk/>
            <pc:sldMk cId="1896866749" sldId="267"/>
            <ac:spMk id="3" creationId="{69F4D353-92BE-1D2C-A37C-4A7BB0330F15}"/>
          </ac:spMkLst>
        </pc:spChg>
        <pc:spChg chg="mod">
          <ac:chgData name="Ingrid Plantinga" userId="873b2c08-af5e-43a0-9955-460fea990bd1" providerId="ADAL" clId="{940B965A-3A90-4E44-84A7-3E4069B668E3}" dt="2025-01-08T18:25:01.052" v="218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24:49.735" v="154"/>
          <ac:picMkLst>
            <pc:docMk/>
            <pc:sldMk cId="1896866749" sldId="267"/>
            <ac:picMk id="5" creationId="{9F6D768A-9506-5822-B151-323A7E7642CE}"/>
          </ac:picMkLst>
        </pc:picChg>
        <pc:picChg chg="del">
          <ac:chgData name="Ingrid Plantinga" userId="873b2c08-af5e-43a0-9955-460fea990bd1" providerId="ADAL" clId="{940B965A-3A90-4E44-84A7-3E4069B668E3}" dt="2025-01-08T18:24:26.946" v="153" actId="478"/>
          <ac:picMkLst>
            <pc:docMk/>
            <pc:sldMk cId="1896866749" sldId="267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0:07.509" v="254" actId="20577"/>
        <pc:sldMkLst>
          <pc:docMk/>
          <pc:sldMk cId="3435177700" sldId="268"/>
        </pc:sldMkLst>
        <pc:spChg chg="add del mod">
          <ac:chgData name="Ingrid Plantinga" userId="873b2c08-af5e-43a0-9955-460fea990bd1" providerId="ADAL" clId="{940B965A-3A90-4E44-84A7-3E4069B668E3}" dt="2025-01-08T18:30:00.007" v="221"/>
          <ac:spMkLst>
            <pc:docMk/>
            <pc:sldMk cId="3435177700" sldId="268"/>
            <ac:spMk id="3" creationId="{A903CD7E-3CC6-4EC6-0A4E-122E718F879C}"/>
          </ac:spMkLst>
        </pc:spChg>
        <pc:spChg chg="mod">
          <ac:chgData name="Ingrid Plantinga" userId="873b2c08-af5e-43a0-9955-460fea990bd1" providerId="ADAL" clId="{940B965A-3A90-4E44-84A7-3E4069B668E3}" dt="2025-01-08T18:30:07.509" v="254" actId="20577"/>
          <ac:spMkLst>
            <pc:docMk/>
            <pc:sldMk cId="3435177700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940B965A-3A90-4E44-84A7-3E4069B668E3}" dt="2025-01-08T18:28:54.602" v="220" actId="478"/>
          <ac:picMkLst>
            <pc:docMk/>
            <pc:sldMk cId="3435177700" sldId="268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940B965A-3A90-4E44-84A7-3E4069B668E3}" dt="2025-01-08T18:30:00.007" v="221"/>
          <ac:picMkLst>
            <pc:docMk/>
            <pc:sldMk cId="3435177700" sldId="268"/>
            <ac:picMk id="6" creationId="{5DE15D72-F14A-C00E-13AB-C34F0D9B5AB4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1:23.464" v="295" actId="20577"/>
        <pc:sldMkLst>
          <pc:docMk/>
          <pc:sldMk cId="1072568040" sldId="269"/>
        </pc:sldMkLst>
        <pc:spChg chg="add del mod">
          <ac:chgData name="Ingrid Plantinga" userId="873b2c08-af5e-43a0-9955-460fea990bd1" providerId="ADAL" clId="{940B965A-3A90-4E44-84A7-3E4069B668E3}" dt="2025-01-08T18:30:59.292" v="257"/>
          <ac:spMkLst>
            <pc:docMk/>
            <pc:sldMk cId="1072568040" sldId="269"/>
            <ac:spMk id="3" creationId="{7DB6364F-5E2B-C3BC-28AD-DA722B954838}"/>
          </ac:spMkLst>
        </pc:spChg>
        <pc:spChg chg="mod">
          <ac:chgData name="Ingrid Plantinga" userId="873b2c08-af5e-43a0-9955-460fea990bd1" providerId="ADAL" clId="{940B965A-3A90-4E44-84A7-3E4069B668E3}" dt="2025-01-08T18:31:23.464" v="295" actId="20577"/>
          <ac:spMkLst>
            <pc:docMk/>
            <pc:sldMk cId="107256804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30:59.292" v="257"/>
          <ac:picMkLst>
            <pc:docMk/>
            <pc:sldMk cId="1072568040" sldId="269"/>
            <ac:picMk id="5" creationId="{23075899-B537-0B8E-B186-D79B960E1C0E}"/>
          </ac:picMkLst>
        </pc:picChg>
        <pc:picChg chg="del">
          <ac:chgData name="Ingrid Plantinga" userId="873b2c08-af5e-43a0-9955-460fea990bd1" providerId="ADAL" clId="{940B965A-3A90-4E44-84A7-3E4069B668E3}" dt="2025-01-08T18:30:42.533" v="256" actId="478"/>
          <ac:picMkLst>
            <pc:docMk/>
            <pc:sldMk cId="1072568040" sldId="269"/>
            <ac:picMk id="6" creationId="{5DE15D72-F14A-C00E-13AB-C34F0D9B5AB4}"/>
          </ac:picMkLst>
        </pc:picChg>
      </pc:sldChg>
      <pc:sldMasterChg chg="modSp mod">
        <pc:chgData name="Ingrid Plantinga" userId="873b2c08-af5e-43a0-9955-460fea990bd1" providerId="ADAL" clId="{940B965A-3A90-4E44-84A7-3E4069B668E3}" dt="2025-01-08T18:20:01.514" v="7" actId="14100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940B965A-3A90-4E44-84A7-3E4069B668E3}" dt="2025-01-08T18:20:01.514" v="7" actId="14100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940B965A-3A90-4E44-84A7-3E4069B668E3}" dt="2025-01-08T18:19:29.956" v="5" actId="14100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  <pc:docChgLst>
    <pc:chgData name="Ingrid Plantinga" userId="873b2c08-af5e-43a0-9955-460fea990bd1" providerId="ADAL" clId="{2D9F3379-4472-45C7-8744-AA877149E1B2}"/>
    <pc:docChg chg="delSld modSld modMainMaster">
      <pc:chgData name="Ingrid Plantinga" userId="873b2c08-af5e-43a0-9955-460fea990bd1" providerId="ADAL" clId="{2D9F3379-4472-45C7-8744-AA877149E1B2}" dt="2024-07-11T08:45:53.350" v="57" actId="20577"/>
      <pc:docMkLst>
        <pc:docMk/>
      </pc:docMkLst>
      <pc:sldChg chg="del">
        <pc:chgData name="Ingrid Plantinga" userId="873b2c08-af5e-43a0-9955-460fea990bd1" providerId="ADAL" clId="{2D9F3379-4472-45C7-8744-AA877149E1B2}" dt="2024-07-10T11:50:42.345" v="30" actId="47"/>
        <pc:sldMkLst>
          <pc:docMk/>
          <pc:sldMk cId="2490158926" sldId="260"/>
        </pc:sldMkLst>
      </pc:sldChg>
      <pc:sldChg chg="modSp mod">
        <pc:chgData name="Ingrid Plantinga" userId="873b2c08-af5e-43a0-9955-460fea990bd1" providerId="ADAL" clId="{2D9F3379-4472-45C7-8744-AA877149E1B2}" dt="2024-07-11T08:45:53.350" v="57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2D9F3379-4472-45C7-8744-AA877149E1B2}" dt="2024-07-11T08:45:53.350" v="57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modAnim">
        <pc:chgData name="Ingrid Plantinga" userId="873b2c08-af5e-43a0-9955-460fea990bd1" providerId="ADAL" clId="{2D9F3379-4472-45C7-8744-AA877149E1B2}" dt="2024-07-10T11:51:44.500" v="42"/>
        <pc:sldMkLst>
          <pc:docMk/>
          <pc:sldMk cId="3384653990" sldId="266"/>
        </pc:sldMkLst>
        <pc:spChg chg="mod">
          <ac:chgData name="Ingrid Plantinga" userId="873b2c08-af5e-43a0-9955-460fea990bd1" providerId="ADAL" clId="{2D9F3379-4472-45C7-8744-AA877149E1B2}" dt="2024-07-10T11:50:56.413" v="41" actId="20577"/>
          <ac:spMkLst>
            <pc:docMk/>
            <pc:sldMk cId="3384653990" sldId="266"/>
            <ac:spMk id="4" creationId="{A1C63A90-9720-81DD-0241-0767EA31D226}"/>
          </ac:spMkLst>
        </pc:spChg>
        <pc:spChg chg="del">
          <ac:chgData name="Ingrid Plantinga" userId="873b2c08-af5e-43a0-9955-460fea990bd1" providerId="ADAL" clId="{2D9F3379-4472-45C7-8744-AA877149E1B2}" dt="2024-07-10T11:51:44.500" v="42"/>
          <ac:spMkLst>
            <pc:docMk/>
            <pc:sldMk cId="3384653990" sldId="266"/>
            <ac:spMk id="7" creationId="{037D77E0-0E2B-5005-D795-0A9852C013E7}"/>
          </ac:spMkLst>
        </pc:spChg>
        <pc:picChg chg="add mod">
          <ac:chgData name="Ingrid Plantinga" userId="873b2c08-af5e-43a0-9955-460fea990bd1" providerId="ADAL" clId="{2D9F3379-4472-45C7-8744-AA877149E1B2}" dt="2024-07-10T11:51:44.500" v="42"/>
          <ac:picMkLst>
            <pc:docMk/>
            <pc:sldMk cId="3384653990" sldId="266"/>
            <ac:picMk id="2" creationId="{711D295A-C93F-05DE-1C3F-D2DDDD0D6163}"/>
          </ac:picMkLst>
        </pc:picChg>
      </pc:sldChg>
      <pc:sldChg chg="del">
        <pc:chgData name="Ingrid Plantinga" userId="873b2c08-af5e-43a0-9955-460fea990bd1" providerId="ADAL" clId="{2D9F3379-4472-45C7-8744-AA877149E1B2}" dt="2024-07-10T11:50:47.027" v="31" actId="47"/>
        <pc:sldMkLst>
          <pc:docMk/>
          <pc:sldMk cId="2251652733" sldId="267"/>
        </pc:sldMkLst>
      </pc:sldChg>
      <pc:sldMasterChg chg="modSp mod">
        <pc:chgData name="Ingrid Plantinga" userId="873b2c08-af5e-43a0-9955-460fea990bd1" providerId="ADAL" clId="{2D9F3379-4472-45C7-8744-AA877149E1B2}" dt="2024-07-10T11:50:06.525" v="3" actId="1076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2D9F3379-4472-45C7-8744-AA877149E1B2}" dt="2024-07-10T11:50:06.525" v="3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2D9F3379-4472-45C7-8744-AA877149E1B2}" dt="2024-07-10T11:49:58.556" v="2" actId="1076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79B8-27D5-4DA6-8492-104D33115BAE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E679-8C14-4763-942C-C0B6B8D687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E679-8C14-4763-942C-C0B6B8D687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13126C-BE4C-9B5A-FE32-62A7C2141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73911AB-1BF3-2163-1387-FA10E1A627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13BC40-B86C-72B2-94A7-4BFB93B2261E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1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CAC13F6-9FA8-D6CD-E291-99E6FA7C0847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77F1E30-849D-BCA5-C51A-8B75ACDA5AC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7EDDA04-2FC1-26F3-5F57-A4DAC1A7A4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7A4C7DE-6264-F3AB-B09C-0058BF62DCFC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3F11E6-9CC2-497E-6D64-E4D8108F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BF4A417-E5B5-CE9B-7805-CD6429D6836B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60CB4-982B-285D-FEE4-1B762D5B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1ED55D3-93B0-AF4A-1005-5D0135A7CC1A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1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07D8F-88C5-7ADA-562A-DF83E7A51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856FC17-D81D-BCDB-66B0-6560BE1BBD74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8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295411F-2D3E-24F5-8F15-70067837FEF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33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A06E5B3-AEF0-3A57-BF03-3D037D4F9415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EF04E7-77C8-B2B0-9CDB-9EC5556451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623211-E837-8462-C409-92BD15DD9E1B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D42C01F-1D47-0EE2-F77E-F919EB57A0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EEA45BF-88E1-C590-1227-CA33FC8CFF5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76D6E70-1F12-9E8A-4340-5C138C622E4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3336A1-6E65-CCE7-9F78-648FABD84DA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9BD801-B965-86E5-77B3-10131C2D2792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24CD42-53E5-A73A-B494-EF153637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CBB42B-B79B-523C-A660-49B3312E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99435-F5DD-E653-B367-91F2B3B2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DA03-F3D7-805A-B81F-F0CF6662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3987-4B5D-37DD-C1D7-98BC39BA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91179-2702-E736-320F-6478F560E8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5821" y="-2044745"/>
            <a:ext cx="12307821" cy="96185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DB8759-BF7E-21C6-A095-E2948E1EE3DC}"/>
              </a:ext>
            </a:extLst>
          </p:cNvPr>
          <p:cNvSpPr/>
          <p:nvPr userDrawn="1"/>
        </p:nvSpPr>
        <p:spPr>
          <a:xfrm>
            <a:off x="-115822" y="-1029854"/>
            <a:ext cx="12307821" cy="8128000"/>
          </a:xfrm>
          <a:prstGeom prst="rect">
            <a:avLst/>
          </a:prstGeom>
          <a:solidFill>
            <a:srgbClr val="228591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Il3uPk0vcA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RLJscAlk1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4K5fbQ1-zp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5uaS1ucZt6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3E75AB5-1950-0CFE-6C17-FE9752784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672B9F8-F008-8BD1-F3D0-C3B5F7E0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980" y="1238250"/>
            <a:ext cx="9553019" cy="4501587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l-NL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Sharing</a:t>
            </a: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time</a:t>
            </a:r>
            <a:b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Afbeelding 17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423F4D5B-937C-52E4-BB00-A4F679A1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22" y="5588257"/>
            <a:ext cx="1986235" cy="109448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500D5D0-C24D-86F2-C9B4-FB2E1E068D2F}"/>
              </a:ext>
            </a:extLst>
          </p:cNvPr>
          <p:cNvGrpSpPr/>
          <p:nvPr/>
        </p:nvGrpSpPr>
        <p:grpSpPr>
          <a:xfrm>
            <a:off x="1010943" y="5588257"/>
            <a:ext cx="2362108" cy="1018298"/>
            <a:chOff x="1524000" y="5616063"/>
            <a:chExt cx="2362108" cy="1018298"/>
          </a:xfrm>
        </p:grpSpPr>
        <p:pic>
          <p:nvPicPr>
            <p:cNvPr id="6" name="Afbeelding 5" descr="Afbeelding met symbool, Kleurrijkheid, Graphics&#10;&#10;Automatisch gegenereerde beschrijving">
              <a:extLst>
                <a:ext uri="{FF2B5EF4-FFF2-40B4-BE49-F238E27FC236}">
                  <a16:creationId xmlns:a16="http://schemas.microsoft.com/office/drawing/2014/main" id="{A5FED6EE-D77A-1E34-6929-8003573A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616063"/>
              <a:ext cx="1976934" cy="92318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819B4BC8-7A9A-DF16-3FC5-F4ABD9DA0FEC}"/>
                </a:ext>
              </a:extLst>
            </p:cNvPr>
            <p:cNvSpPr txBox="1"/>
            <p:nvPr/>
          </p:nvSpPr>
          <p:spPr>
            <a:xfrm>
              <a:off x="1909174" y="5988030"/>
              <a:ext cx="1976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Leren</a:t>
              </a:r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in</a:t>
              </a:r>
            </a:p>
            <a:p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kerk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7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12BBA93-6A71-B42B-129C-ADCECC6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1C13098-B9C3-A429-AA8B-D98C2FEC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Vanuit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	Naar de Bijbel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Terug naar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</p:txBody>
      </p:sp>
      <p:pic>
        <p:nvPicPr>
          <p:cNvPr id="3" name="Afbeelding 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5F130211-1B45-A22F-5167-4AC3F4BB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565110"/>
            <a:ext cx="733430" cy="733430"/>
          </a:xfrm>
          <a:prstGeom prst="rect">
            <a:avLst/>
          </a:prstGeom>
        </p:spPr>
      </p:pic>
      <p:pic>
        <p:nvPicPr>
          <p:cNvPr id="8" name="Afbeelding 7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C2DD045-5059-0C60-9126-1601617FE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7" y="2551912"/>
            <a:ext cx="733431" cy="733431"/>
          </a:xfrm>
          <a:prstGeom prst="rect">
            <a:avLst/>
          </a:prstGeom>
        </p:spPr>
      </p:pic>
      <p:pic>
        <p:nvPicPr>
          <p:cNvPr id="10" name="Afbeelding 9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64456D63-AA19-D9F1-C976-EC387FB53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7" y="3513132"/>
            <a:ext cx="733431" cy="733431"/>
          </a:xfrm>
          <a:prstGeom prst="rect">
            <a:avLst/>
          </a:prstGeom>
        </p:spPr>
      </p:pic>
      <p:pic>
        <p:nvPicPr>
          <p:cNvPr id="12" name="Afbeelding 11" descr="Afbeelding met Graphics, cirkel, Lettertype, logo&#10;&#10;Automatisch gegenereerde beschrijving">
            <a:extLst>
              <a:ext uri="{FF2B5EF4-FFF2-40B4-BE49-F238E27FC236}">
                <a16:creationId xmlns:a16="http://schemas.microsoft.com/office/drawing/2014/main" id="{97CFF4F9-DA9A-F847-2E11-6AFB9297C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8" y="4503977"/>
            <a:ext cx="733430" cy="733430"/>
          </a:xfrm>
          <a:prstGeom prst="rect">
            <a:avLst/>
          </a:prstGeom>
        </p:spPr>
      </p:pic>
      <p:pic>
        <p:nvPicPr>
          <p:cNvPr id="13" name="Afbeelding 1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D556804C-6869-1356-1A72-D11368EB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6" y="5449022"/>
            <a:ext cx="733430" cy="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Desmond</a:t>
            </a:r>
            <a:r>
              <a:rPr lang="nl-NL" dirty="0"/>
              <a:t> Tutu – verschil tussen hemel en hel</a:t>
            </a:r>
          </a:p>
        </p:txBody>
      </p:sp>
      <p:pic>
        <p:nvPicPr>
          <p:cNvPr id="6" name="Onlinemedia 5" title="DESMOND TUTU - College Tour (22/03/2013)">
            <a:hlinkClick r:id="" action="ppaction://media"/>
            <a:extLst>
              <a:ext uri="{FF2B5EF4-FFF2-40B4-BE49-F238E27FC236}">
                <a16:creationId xmlns:a16="http://schemas.microsoft.com/office/drawing/2014/main" id="{0142776F-7594-24AD-B9EC-9829A0A209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Dear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generations</a:t>
            </a:r>
            <a:endParaRPr lang="nl-NL" dirty="0"/>
          </a:p>
        </p:txBody>
      </p:sp>
      <p:pic>
        <p:nvPicPr>
          <p:cNvPr id="5" name="Onlinemedia 4" title="Dear Future Generations: Sorry (2024)">
            <a:hlinkClick r:id="" action="ppaction://media"/>
            <a:extLst>
              <a:ext uri="{FF2B5EF4-FFF2-40B4-BE49-F238E27FC236}">
                <a16:creationId xmlns:a16="http://schemas.microsoft.com/office/drawing/2014/main" id="{9F6D768A-9506-5822-B151-323A7E7642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Voorsprong</a:t>
            </a:r>
          </a:p>
        </p:txBody>
      </p:sp>
      <p:pic>
        <p:nvPicPr>
          <p:cNvPr id="6" name="Onlinemedia 5" title="Social Inequalities Explained in a $100 Race - Please Watch to the End. Thanks.">
            <a:hlinkClick r:id="" action="ppaction://media"/>
            <a:extLst>
              <a:ext uri="{FF2B5EF4-FFF2-40B4-BE49-F238E27FC236}">
                <a16:creationId xmlns:a16="http://schemas.microsoft.com/office/drawing/2014/main" id="{5DE15D72-F14A-C00E-13AB-C34F0D9B5A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Oneerlijk – </a:t>
            </a:r>
            <a:r>
              <a:rPr lang="nl-NL" dirty="0" err="1"/>
              <a:t>Timzingt</a:t>
            </a:r>
            <a:r>
              <a:rPr lang="nl-NL" dirty="0"/>
              <a:t> </a:t>
            </a:r>
          </a:p>
        </p:txBody>
      </p:sp>
      <p:pic>
        <p:nvPicPr>
          <p:cNvPr id="5" name="Onlinemedia 4" title="Timzingt | Oneerlijk-- CD/DVD Mooi Weer">
            <a:hlinkClick r:id="" action="ppaction://media"/>
            <a:extLst>
              <a:ext uri="{FF2B5EF4-FFF2-40B4-BE49-F238E27FC236}">
                <a16:creationId xmlns:a16="http://schemas.microsoft.com/office/drawing/2014/main" id="{23075899-B537-0B8E-B186-D79B960E1C0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3f1409-2d5c-4230-8b82-3d68199a2acf">
      <Terms xmlns="http://schemas.microsoft.com/office/infopath/2007/PartnerControls"/>
    </lcf76f155ced4ddcb4097134ff3c332f>
    <TaxCatchAll xmlns="31348ebc-0d43-4ce3-a697-919d9d9a84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E03F4500E76498CCF8AD6FC03661D" ma:contentTypeVersion="19" ma:contentTypeDescription="Een nieuw document maken." ma:contentTypeScope="" ma:versionID="1638d2645a24a2d943c3a5f62ae0c7e7">
  <xsd:schema xmlns:xsd="http://www.w3.org/2001/XMLSchema" xmlns:xs="http://www.w3.org/2001/XMLSchema" xmlns:p="http://schemas.microsoft.com/office/2006/metadata/properties" xmlns:ns2="023f1409-2d5c-4230-8b82-3d68199a2acf" xmlns:ns3="31348ebc-0d43-4ce3-a697-919d9d9a845a" targetNamespace="http://schemas.microsoft.com/office/2006/metadata/properties" ma:root="true" ma:fieldsID="4126be42b32c715ed70707821bf77dd9" ns2:_="" ns3:_="">
    <xsd:import namespace="023f1409-2d5c-4230-8b82-3d68199a2acf"/>
    <xsd:import namespace="31348ebc-0d43-4ce3-a697-919d9d9a8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1409-2d5c-4230-8b82-3d68199a2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0e4d52e-ac50-429b-bf35-f56f11a5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8ebc-0d43-4ce3-a697-919d9d9a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b6a71f-dff0-4ac0-bcb2-6f870b687d5a}" ma:internalName="TaxCatchAll" ma:showField="CatchAllData" ma:web="31348ebc-0d43-4ce3-a697-919d9d9a8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606EA-D5D0-4174-BE24-6727D4017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8D7F4-B5A8-4069-9636-71AA82B1CA32}">
  <ds:schemaRefs>
    <ds:schemaRef ds:uri="2c38710a-9392-443d-8214-a6629410eb41"/>
    <ds:schemaRef ds:uri="40f61f8f-1b2c-4366-82f8-086657764ba0"/>
    <ds:schemaRef ds:uri="http://schemas.microsoft.com/office/2006/metadata/properties"/>
    <ds:schemaRef ds:uri="http://schemas.microsoft.com/office/infopath/2007/PartnerControls"/>
    <ds:schemaRef ds:uri="023f1409-2d5c-4230-8b82-3d68199a2acf"/>
    <ds:schemaRef ds:uri="31348ebc-0d43-4ce3-a697-919d9d9a845a"/>
  </ds:schemaRefs>
</ds:datastoreItem>
</file>

<file path=customXml/itemProps3.xml><?xml version="1.0" encoding="utf-8"?>
<ds:datastoreItem xmlns:ds="http://schemas.openxmlformats.org/officeDocument/2006/customXml" ds:itemID="{997DBFB1-63F3-4C34-8475-DA79C1858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f1409-2d5c-4230-8b82-3d68199a2acf"/>
    <ds:schemaRef ds:uri="31348ebc-0d43-4ce3-a697-919d9d9a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</Words>
  <Application>Microsoft Office PowerPoint</Application>
  <PresentationFormat>Breedbeeld</PresentationFormat>
  <Paragraphs>18</Paragraphs>
  <Slides>6</Slides>
  <Notes>1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Kantoorthema</vt:lpstr>
      <vt:lpstr>Impact Sharing time </vt:lpstr>
      <vt:lpstr>Wat gaan we doen?</vt:lpstr>
      <vt:lpstr>Desmond Tutu – verschil tussen hemel en hel</vt:lpstr>
      <vt:lpstr>Dear future generations</vt:lpstr>
      <vt:lpstr>Voorsprong</vt:lpstr>
      <vt:lpstr>Oneerlijk – Timzingt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Webinar jeugdtrends 2024  We starten om 20.00 uur</dc:title>
  <dc:creator>Cors Visser</dc:creator>
  <cp:lastModifiedBy>Ingrid Plantinga</cp:lastModifiedBy>
  <cp:revision>1</cp:revision>
  <dcterms:created xsi:type="dcterms:W3CDTF">2024-06-06T12:22:34Z</dcterms:created>
  <dcterms:modified xsi:type="dcterms:W3CDTF">2025-01-08T18:31:27Z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0x010100C99E03F4500E76498CCF8AD6FC03661D</vt:lpwstr>
  </property>
</Properties>
</file>