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1"/>
  </p:notesMasterIdLst>
  <p:sldIdLst>
    <p:sldId id="264" r:id="rId5"/>
    <p:sldId id="265" r:id="rId6"/>
    <p:sldId id="266" r:id="rId7"/>
    <p:sldId id="267" r:id="rId8"/>
    <p:sldId id="268" r:id="rId9"/>
    <p:sldId id="269" r:id="rId10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3306D"/>
    <a:srgbClr val="FF9432"/>
    <a:srgbClr val="733099"/>
    <a:srgbClr val="33B8A4"/>
    <a:srgbClr val="228591"/>
    <a:srgbClr val="156082"/>
    <a:srgbClr val="B41876"/>
    <a:srgbClr val="F39616"/>
    <a:srgbClr val="00649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F9CB77F-BAF7-4F24-B96B-CCAE84947B92}" v="6" dt="2025-01-08T21:25:26.076"/>
    <p1510:client id="{339B3665-5527-43D4-9AD2-2E27EFB376B5}" v="4" dt="2025-01-09T16:24:20.827"/>
    <p1510:client id="{940B965A-3A90-4E44-84A7-3E4069B668E3}" v="8" dt="2025-01-08T18:30:59.292"/>
    <p1510:client id="{D7E2224A-528D-4AF8-9DC1-D226E67988D4}" v="2" dt="2025-01-08T18:36:04.99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8" d="100"/>
          <a:sy n="78" d="100"/>
        </p:scale>
        <p:origin x="850" y="62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presProps" Target="presProps.xml"/><Relationship Id="rId17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tableStyles" Target="tableStyle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Ingrid Plantinga" userId="873b2c08-af5e-43a0-9955-460fea990bd1" providerId="ADAL" clId="{339B3665-5527-43D4-9AD2-2E27EFB376B5}"/>
    <pc:docChg chg="custSel modSld">
      <pc:chgData name="Ingrid Plantinga" userId="873b2c08-af5e-43a0-9955-460fea990bd1" providerId="ADAL" clId="{339B3665-5527-43D4-9AD2-2E27EFB376B5}" dt="2025-01-09T16:25:04.188" v="259" actId="20577"/>
      <pc:docMkLst>
        <pc:docMk/>
      </pc:docMkLst>
      <pc:sldChg chg="modSp mod">
        <pc:chgData name="Ingrid Plantinga" userId="873b2c08-af5e-43a0-9955-460fea990bd1" providerId="ADAL" clId="{339B3665-5527-43D4-9AD2-2E27EFB376B5}" dt="2025-01-09T16:19:21.028" v="26" actId="20577"/>
        <pc:sldMkLst>
          <pc:docMk/>
          <pc:sldMk cId="3285704697" sldId="264"/>
        </pc:sldMkLst>
        <pc:spChg chg="mod">
          <ac:chgData name="Ingrid Plantinga" userId="873b2c08-af5e-43a0-9955-460fea990bd1" providerId="ADAL" clId="{339B3665-5527-43D4-9AD2-2E27EFB376B5}" dt="2025-01-09T16:19:21.028" v="26" actId="20577"/>
          <ac:spMkLst>
            <pc:docMk/>
            <pc:sldMk cId="3285704697" sldId="264"/>
            <ac:spMk id="8" creationId="{7672B9F8-F008-8BD1-F3D0-C3B5F7E0A873}"/>
          </ac:spMkLst>
        </pc:spChg>
      </pc:sldChg>
      <pc:sldChg chg="addSp delSp modSp mod delAnim modAnim">
        <pc:chgData name="Ingrid Plantinga" userId="873b2c08-af5e-43a0-9955-460fea990bd1" providerId="ADAL" clId="{339B3665-5527-43D4-9AD2-2E27EFB376B5}" dt="2025-01-09T16:20:29.589" v="76" actId="20577"/>
        <pc:sldMkLst>
          <pc:docMk/>
          <pc:sldMk cId="3384653990" sldId="266"/>
        </pc:sldMkLst>
        <pc:spChg chg="add del mod">
          <ac:chgData name="Ingrid Plantinga" userId="873b2c08-af5e-43a0-9955-460fea990bd1" providerId="ADAL" clId="{339B3665-5527-43D4-9AD2-2E27EFB376B5}" dt="2025-01-09T16:20:19.756" v="28"/>
          <ac:spMkLst>
            <pc:docMk/>
            <pc:sldMk cId="3384653990" sldId="266"/>
            <ac:spMk id="3" creationId="{D331D3DF-FA4F-ABAB-E6D8-16A0851A4211}"/>
          </ac:spMkLst>
        </pc:spChg>
        <pc:spChg chg="mod">
          <ac:chgData name="Ingrid Plantinga" userId="873b2c08-af5e-43a0-9955-460fea990bd1" providerId="ADAL" clId="{339B3665-5527-43D4-9AD2-2E27EFB376B5}" dt="2025-01-09T16:20:29.589" v="76" actId="20577"/>
          <ac:spMkLst>
            <pc:docMk/>
            <pc:sldMk cId="3384653990" sldId="266"/>
            <ac:spMk id="4" creationId="{A1C63A90-9720-81DD-0241-0767EA31D226}"/>
          </ac:spMkLst>
        </pc:spChg>
        <pc:picChg chg="add mod">
          <ac:chgData name="Ingrid Plantinga" userId="873b2c08-af5e-43a0-9955-460fea990bd1" providerId="ADAL" clId="{339B3665-5527-43D4-9AD2-2E27EFB376B5}" dt="2025-01-09T16:20:19.756" v="28"/>
          <ac:picMkLst>
            <pc:docMk/>
            <pc:sldMk cId="3384653990" sldId="266"/>
            <ac:picMk id="5" creationId="{406BD367-9B0B-4130-17C9-D7AAF89AEBE4}"/>
          </ac:picMkLst>
        </pc:picChg>
        <pc:picChg chg="del">
          <ac:chgData name="Ingrid Plantinga" userId="873b2c08-af5e-43a0-9955-460fea990bd1" providerId="ADAL" clId="{339B3665-5527-43D4-9AD2-2E27EFB376B5}" dt="2025-01-09T16:19:28.956" v="27" actId="478"/>
          <ac:picMkLst>
            <pc:docMk/>
            <pc:sldMk cId="3384653990" sldId="266"/>
            <ac:picMk id="6" creationId="{955AE985-50E7-2151-74FD-604B9E3406AA}"/>
          </ac:picMkLst>
        </pc:picChg>
      </pc:sldChg>
      <pc:sldChg chg="addSp delSp modSp mod delAnim modAnim">
        <pc:chgData name="Ingrid Plantinga" userId="873b2c08-af5e-43a0-9955-460fea990bd1" providerId="ADAL" clId="{339B3665-5527-43D4-9AD2-2E27EFB376B5}" dt="2025-01-09T16:21:47.502" v="162" actId="1076"/>
        <pc:sldMkLst>
          <pc:docMk/>
          <pc:sldMk cId="1896866749" sldId="267"/>
        </pc:sldMkLst>
        <pc:spChg chg="add del mod">
          <ac:chgData name="Ingrid Plantinga" userId="873b2c08-af5e-43a0-9955-460fea990bd1" providerId="ADAL" clId="{339B3665-5527-43D4-9AD2-2E27EFB376B5}" dt="2025-01-09T16:21:19.632" v="78"/>
          <ac:spMkLst>
            <pc:docMk/>
            <pc:sldMk cId="1896866749" sldId="267"/>
            <ac:spMk id="3" creationId="{10E9BE44-EF3E-0C44-1A66-06E28090844B}"/>
          </ac:spMkLst>
        </pc:spChg>
        <pc:spChg chg="mod">
          <ac:chgData name="Ingrid Plantinga" userId="873b2c08-af5e-43a0-9955-460fea990bd1" providerId="ADAL" clId="{339B3665-5527-43D4-9AD2-2E27EFB376B5}" dt="2025-01-09T16:21:47.502" v="162" actId="1076"/>
          <ac:spMkLst>
            <pc:docMk/>
            <pc:sldMk cId="1896866749" sldId="267"/>
            <ac:spMk id="4" creationId="{A1C63A90-9720-81DD-0241-0767EA31D226}"/>
          </ac:spMkLst>
        </pc:spChg>
        <pc:picChg chg="del">
          <ac:chgData name="Ingrid Plantinga" userId="873b2c08-af5e-43a0-9955-460fea990bd1" providerId="ADAL" clId="{339B3665-5527-43D4-9AD2-2E27EFB376B5}" dt="2025-01-09T16:21:05.973" v="77" actId="478"/>
          <ac:picMkLst>
            <pc:docMk/>
            <pc:sldMk cId="1896866749" sldId="267"/>
            <ac:picMk id="5" creationId="{4A3BAABB-7202-B64B-CC9D-231E63021E30}"/>
          </ac:picMkLst>
        </pc:picChg>
        <pc:picChg chg="add mod">
          <ac:chgData name="Ingrid Plantinga" userId="873b2c08-af5e-43a0-9955-460fea990bd1" providerId="ADAL" clId="{339B3665-5527-43D4-9AD2-2E27EFB376B5}" dt="2025-01-09T16:21:19.632" v="78"/>
          <ac:picMkLst>
            <pc:docMk/>
            <pc:sldMk cId="1896866749" sldId="267"/>
            <ac:picMk id="6" creationId="{30D31444-77FC-19CB-EACC-07ACA73E67E6}"/>
          </ac:picMkLst>
        </pc:picChg>
      </pc:sldChg>
      <pc:sldChg chg="addSp delSp modSp mod delAnim modAnim">
        <pc:chgData name="Ingrid Plantinga" userId="873b2c08-af5e-43a0-9955-460fea990bd1" providerId="ADAL" clId="{339B3665-5527-43D4-9AD2-2E27EFB376B5}" dt="2025-01-09T16:22:54.519" v="205" actId="20577"/>
        <pc:sldMkLst>
          <pc:docMk/>
          <pc:sldMk cId="3647745748" sldId="268"/>
        </pc:sldMkLst>
        <pc:spChg chg="add del mod">
          <ac:chgData name="Ingrid Plantinga" userId="873b2c08-af5e-43a0-9955-460fea990bd1" providerId="ADAL" clId="{339B3665-5527-43D4-9AD2-2E27EFB376B5}" dt="2025-01-09T16:22:37.094" v="164"/>
          <ac:spMkLst>
            <pc:docMk/>
            <pc:sldMk cId="3647745748" sldId="268"/>
            <ac:spMk id="3" creationId="{533664CA-B024-085A-8DD4-76796752B150}"/>
          </ac:spMkLst>
        </pc:spChg>
        <pc:spChg chg="mod">
          <ac:chgData name="Ingrid Plantinga" userId="873b2c08-af5e-43a0-9955-460fea990bd1" providerId="ADAL" clId="{339B3665-5527-43D4-9AD2-2E27EFB376B5}" dt="2025-01-09T16:22:54.519" v="205" actId="20577"/>
          <ac:spMkLst>
            <pc:docMk/>
            <pc:sldMk cId="3647745748" sldId="268"/>
            <ac:spMk id="4" creationId="{A1C63A90-9720-81DD-0241-0767EA31D226}"/>
          </ac:spMkLst>
        </pc:spChg>
        <pc:picChg chg="add mod">
          <ac:chgData name="Ingrid Plantinga" userId="873b2c08-af5e-43a0-9955-460fea990bd1" providerId="ADAL" clId="{339B3665-5527-43D4-9AD2-2E27EFB376B5}" dt="2025-01-09T16:22:37.094" v="164"/>
          <ac:picMkLst>
            <pc:docMk/>
            <pc:sldMk cId="3647745748" sldId="268"/>
            <ac:picMk id="5" creationId="{3ECD598C-CC5E-8E08-96F7-C9FBEA04451F}"/>
          </ac:picMkLst>
        </pc:picChg>
        <pc:picChg chg="del">
          <ac:chgData name="Ingrid Plantinga" userId="873b2c08-af5e-43a0-9955-460fea990bd1" providerId="ADAL" clId="{339B3665-5527-43D4-9AD2-2E27EFB376B5}" dt="2025-01-09T16:22:20.023" v="163" actId="478"/>
          <ac:picMkLst>
            <pc:docMk/>
            <pc:sldMk cId="3647745748" sldId="268"/>
            <ac:picMk id="6" creationId="{8443FB70-82D4-AA0C-D233-0884E4A8A2D8}"/>
          </ac:picMkLst>
        </pc:picChg>
      </pc:sldChg>
      <pc:sldChg chg="addSp delSp modSp mod delAnim modAnim">
        <pc:chgData name="Ingrid Plantinga" userId="873b2c08-af5e-43a0-9955-460fea990bd1" providerId="ADAL" clId="{339B3665-5527-43D4-9AD2-2E27EFB376B5}" dt="2025-01-09T16:25:04.188" v="259" actId="20577"/>
        <pc:sldMkLst>
          <pc:docMk/>
          <pc:sldMk cId="3810271560" sldId="269"/>
        </pc:sldMkLst>
        <pc:spChg chg="add del mod">
          <ac:chgData name="Ingrid Plantinga" userId="873b2c08-af5e-43a0-9955-460fea990bd1" providerId="ADAL" clId="{339B3665-5527-43D4-9AD2-2E27EFB376B5}" dt="2025-01-09T16:24:20.827" v="207"/>
          <ac:spMkLst>
            <pc:docMk/>
            <pc:sldMk cId="3810271560" sldId="269"/>
            <ac:spMk id="3" creationId="{0B69074D-9F52-C89D-F6DC-1D964917687D}"/>
          </ac:spMkLst>
        </pc:spChg>
        <pc:spChg chg="mod">
          <ac:chgData name="Ingrid Plantinga" userId="873b2c08-af5e-43a0-9955-460fea990bd1" providerId="ADAL" clId="{339B3665-5527-43D4-9AD2-2E27EFB376B5}" dt="2025-01-09T16:25:04.188" v="259" actId="20577"/>
          <ac:spMkLst>
            <pc:docMk/>
            <pc:sldMk cId="3810271560" sldId="269"/>
            <ac:spMk id="4" creationId="{A1C63A90-9720-81DD-0241-0767EA31D226}"/>
          </ac:spMkLst>
        </pc:spChg>
        <pc:picChg chg="del">
          <ac:chgData name="Ingrid Plantinga" userId="873b2c08-af5e-43a0-9955-460fea990bd1" providerId="ADAL" clId="{339B3665-5527-43D4-9AD2-2E27EFB376B5}" dt="2025-01-09T16:24:04.661" v="206" actId="478"/>
          <ac:picMkLst>
            <pc:docMk/>
            <pc:sldMk cId="3810271560" sldId="269"/>
            <ac:picMk id="5" creationId="{D11F7CC4-0995-B19C-7553-B42DAF555E61}"/>
          </ac:picMkLst>
        </pc:picChg>
        <pc:picChg chg="add mod">
          <ac:chgData name="Ingrid Plantinga" userId="873b2c08-af5e-43a0-9955-460fea990bd1" providerId="ADAL" clId="{339B3665-5527-43D4-9AD2-2E27EFB376B5}" dt="2025-01-09T16:24:20.827" v="207"/>
          <ac:picMkLst>
            <pc:docMk/>
            <pc:sldMk cId="3810271560" sldId="269"/>
            <ac:picMk id="6" creationId="{6B8BE972-F5BC-1D57-0AA5-C98917511604}"/>
          </ac:picMkLst>
        </pc:picChg>
      </pc:sldChg>
    </pc:docChg>
  </pc:docChgLst>
  <pc:docChgLst>
    <pc:chgData name="Derk Jan Poel" userId="868a0793-df3a-40e6-8081-de14d4ba61df" providerId="ADAL" clId="{36292C1D-99F6-438D-ABB1-12AAA60D4B9B}"/>
    <pc:docChg chg="undo custSel addSld modSld modMainMaster">
      <pc:chgData name="Derk Jan Poel" userId="868a0793-df3a-40e6-8081-de14d4ba61df" providerId="ADAL" clId="{36292C1D-99F6-438D-ABB1-12AAA60D4B9B}" dt="2024-07-04T12:30:29.636" v="907" actId="20577"/>
      <pc:docMkLst>
        <pc:docMk/>
      </pc:docMkLst>
      <pc:sldChg chg="addSp modSp mod">
        <pc:chgData name="Derk Jan Poel" userId="868a0793-df3a-40e6-8081-de14d4ba61df" providerId="ADAL" clId="{36292C1D-99F6-438D-ABB1-12AAA60D4B9B}" dt="2024-06-28T06:24:15.836" v="780" actId="20577"/>
        <pc:sldMkLst>
          <pc:docMk/>
          <pc:sldMk cId="2490158926" sldId="260"/>
        </pc:sldMkLst>
        <pc:spChg chg="mod">
          <ac:chgData name="Derk Jan Poel" userId="868a0793-df3a-40e6-8081-de14d4ba61df" providerId="ADAL" clId="{36292C1D-99F6-438D-ABB1-12AAA60D4B9B}" dt="2024-06-27T19:24:43.364" v="379" actId="20577"/>
          <ac:spMkLst>
            <pc:docMk/>
            <pc:sldMk cId="2490158926" sldId="260"/>
            <ac:spMk id="2" creationId="{4683DCF0-514D-5B74-0F09-DC67F3388695}"/>
          </ac:spMkLst>
        </pc:spChg>
        <pc:spChg chg="mod">
          <ac:chgData name="Derk Jan Poel" userId="868a0793-df3a-40e6-8081-de14d4ba61df" providerId="ADAL" clId="{36292C1D-99F6-438D-ABB1-12AAA60D4B9B}" dt="2024-06-28T06:24:15.836" v="780" actId="20577"/>
          <ac:spMkLst>
            <pc:docMk/>
            <pc:sldMk cId="2490158926" sldId="260"/>
            <ac:spMk id="3" creationId="{E7EBBC38-799A-5A8B-8505-302AEE83F049}"/>
          </ac:spMkLst>
        </pc:spChg>
        <pc:picChg chg="add mod">
          <ac:chgData name="Derk Jan Poel" userId="868a0793-df3a-40e6-8081-de14d4ba61df" providerId="ADAL" clId="{36292C1D-99F6-438D-ABB1-12AAA60D4B9B}" dt="2024-06-27T19:25:20.616" v="515" actId="1076"/>
          <ac:picMkLst>
            <pc:docMk/>
            <pc:sldMk cId="2490158926" sldId="260"/>
            <ac:picMk id="5" creationId="{DC6320E5-E785-1683-6D9F-708FF344D1AE}"/>
          </ac:picMkLst>
        </pc:picChg>
      </pc:sldChg>
      <pc:sldChg chg="addSp delSp modSp mod">
        <pc:chgData name="Derk Jan Poel" userId="868a0793-df3a-40e6-8081-de14d4ba61df" providerId="ADAL" clId="{36292C1D-99F6-438D-ABB1-12AAA60D4B9B}" dt="2024-07-04T12:30:29.636" v="907" actId="20577"/>
        <pc:sldMkLst>
          <pc:docMk/>
          <pc:sldMk cId="3285704697" sldId="264"/>
        </pc:sldMkLst>
        <pc:spChg chg="del topLvl">
          <ac:chgData name="Derk Jan Poel" userId="868a0793-df3a-40e6-8081-de14d4ba61df" providerId="ADAL" clId="{36292C1D-99F6-438D-ABB1-12AAA60D4B9B}" dt="2024-06-27T19:04:38.084" v="3" actId="478"/>
          <ac:spMkLst>
            <pc:docMk/>
            <pc:sldMk cId="3285704697" sldId="264"/>
            <ac:spMk id="2" creationId="{63C1F14B-1913-4EAF-666B-EDC7E5D3B756}"/>
          </ac:spMkLst>
        </pc:spChg>
        <pc:spChg chg="add mod">
          <ac:chgData name="Derk Jan Poel" userId="868a0793-df3a-40e6-8081-de14d4ba61df" providerId="ADAL" clId="{36292C1D-99F6-438D-ABB1-12AAA60D4B9B}" dt="2024-06-27T19:21:32.022" v="206" actId="207"/>
          <ac:spMkLst>
            <pc:docMk/>
            <pc:sldMk cId="3285704697" sldId="264"/>
            <ac:spMk id="7" creationId="{819B4BC8-7A9A-DF16-3FC5-F4ABD9DA0FEC}"/>
          </ac:spMkLst>
        </pc:spChg>
        <pc:spChg chg="mod">
          <ac:chgData name="Derk Jan Poel" userId="868a0793-df3a-40e6-8081-de14d4ba61df" providerId="ADAL" clId="{36292C1D-99F6-438D-ABB1-12AAA60D4B9B}" dt="2024-07-04T12:30:29.636" v="907" actId="20577"/>
          <ac:spMkLst>
            <pc:docMk/>
            <pc:sldMk cId="3285704697" sldId="264"/>
            <ac:spMk id="8" creationId="{7672B9F8-F008-8BD1-F3D0-C3B5F7E0A873}"/>
          </ac:spMkLst>
        </pc:spChg>
        <pc:grpChg chg="del">
          <ac:chgData name="Derk Jan Poel" userId="868a0793-df3a-40e6-8081-de14d4ba61df" providerId="ADAL" clId="{36292C1D-99F6-438D-ABB1-12AAA60D4B9B}" dt="2024-06-27T19:04:36.114" v="0" actId="478"/>
          <ac:grpSpMkLst>
            <pc:docMk/>
            <pc:sldMk cId="3285704697" sldId="264"/>
            <ac:grpSpMk id="4" creationId="{5822C0CA-2CAF-D6D3-8426-7FC141E49C9F}"/>
          </ac:grpSpMkLst>
        </pc:grpChg>
        <pc:grpChg chg="add mod">
          <ac:chgData name="Derk Jan Poel" userId="868a0793-df3a-40e6-8081-de14d4ba61df" providerId="ADAL" clId="{36292C1D-99F6-438D-ABB1-12AAA60D4B9B}" dt="2024-06-27T19:11:56.461" v="93" actId="1076"/>
          <ac:grpSpMkLst>
            <pc:docMk/>
            <pc:sldMk cId="3285704697" sldId="264"/>
            <ac:grpSpMk id="9" creationId="{0500D5D0-C24D-86F2-C9B4-FB2E1E068D2F}"/>
          </ac:grpSpMkLst>
        </pc:grpChg>
        <pc:picChg chg="add mod">
          <ac:chgData name="Derk Jan Poel" userId="868a0793-df3a-40e6-8081-de14d4ba61df" providerId="ADAL" clId="{36292C1D-99F6-438D-ABB1-12AAA60D4B9B}" dt="2024-06-27T19:11:53.008" v="92" actId="164"/>
          <ac:picMkLst>
            <pc:docMk/>
            <pc:sldMk cId="3285704697" sldId="264"/>
            <ac:picMk id="6" creationId="{A5FED6EE-D77A-1E34-6929-8003573A594B}"/>
          </ac:picMkLst>
        </pc:picChg>
        <pc:picChg chg="del topLvl">
          <ac:chgData name="Derk Jan Poel" userId="868a0793-df3a-40e6-8081-de14d4ba61df" providerId="ADAL" clId="{36292C1D-99F6-438D-ABB1-12AAA60D4B9B}" dt="2024-06-27T19:04:36.114" v="0" actId="478"/>
          <ac:picMkLst>
            <pc:docMk/>
            <pc:sldMk cId="3285704697" sldId="264"/>
            <ac:picMk id="11" creationId="{A64200E7-F349-DA7E-708A-C6B3CB488DCE}"/>
          </ac:picMkLst>
        </pc:picChg>
        <pc:picChg chg="del">
          <ac:chgData name="Derk Jan Poel" userId="868a0793-df3a-40e6-8081-de14d4ba61df" providerId="ADAL" clId="{36292C1D-99F6-438D-ABB1-12AAA60D4B9B}" dt="2024-06-27T19:04:36.720" v="1" actId="478"/>
          <ac:picMkLst>
            <pc:docMk/>
            <pc:sldMk cId="3285704697" sldId="264"/>
            <ac:picMk id="13" creationId="{AD9D597C-4830-6303-17A3-114FC5BB928F}"/>
          </ac:picMkLst>
        </pc:picChg>
        <pc:picChg chg="del">
          <ac:chgData name="Derk Jan Poel" userId="868a0793-df3a-40e6-8081-de14d4ba61df" providerId="ADAL" clId="{36292C1D-99F6-438D-ABB1-12AAA60D4B9B}" dt="2024-06-27T19:04:37.435" v="2" actId="478"/>
          <ac:picMkLst>
            <pc:docMk/>
            <pc:sldMk cId="3285704697" sldId="264"/>
            <ac:picMk id="16" creationId="{9AA7F3CD-DDEB-5790-DE5C-72E8809DF238}"/>
          </ac:picMkLst>
        </pc:picChg>
      </pc:sldChg>
      <pc:sldChg chg="addSp delSp modSp mod">
        <pc:chgData name="Derk Jan Poel" userId="868a0793-df3a-40e6-8081-de14d4ba61df" providerId="ADAL" clId="{36292C1D-99F6-438D-ABB1-12AAA60D4B9B}" dt="2024-06-28T06:25:58.720" v="812" actId="478"/>
        <pc:sldMkLst>
          <pc:docMk/>
          <pc:sldMk cId="4057294562" sldId="265"/>
        </pc:sldMkLst>
        <pc:spChg chg="add del mod">
          <ac:chgData name="Derk Jan Poel" userId="868a0793-df3a-40e6-8081-de14d4ba61df" providerId="ADAL" clId="{36292C1D-99F6-438D-ABB1-12AAA60D4B9B}" dt="2024-06-28T06:25:58.720" v="812" actId="478"/>
          <ac:spMkLst>
            <pc:docMk/>
            <pc:sldMk cId="4057294562" sldId="265"/>
            <ac:spMk id="2" creationId="{84FE5B5E-5D11-DDEB-CEDD-AC9A955C0F69}"/>
          </ac:spMkLst>
        </pc:spChg>
        <pc:spChg chg="mod">
          <ac:chgData name="Derk Jan Poel" userId="868a0793-df3a-40e6-8081-de14d4ba61df" providerId="ADAL" clId="{36292C1D-99F6-438D-ABB1-12AAA60D4B9B}" dt="2024-06-27T19:26:40.080" v="575" actId="6549"/>
          <ac:spMkLst>
            <pc:docMk/>
            <pc:sldMk cId="4057294562" sldId="265"/>
            <ac:spMk id="4" creationId="{612BBA93-6A71-B42B-129C-ADCECC61A2B7}"/>
          </ac:spMkLst>
        </pc:spChg>
        <pc:spChg chg="mod">
          <ac:chgData name="Derk Jan Poel" userId="868a0793-df3a-40e6-8081-de14d4ba61df" providerId="ADAL" clId="{36292C1D-99F6-438D-ABB1-12AAA60D4B9B}" dt="2024-06-27T19:29:39.729" v="644" actId="14100"/>
          <ac:spMkLst>
            <pc:docMk/>
            <pc:sldMk cId="4057294562" sldId="265"/>
            <ac:spMk id="5" creationId="{B1C13098-B9C3-A429-AA8B-D98C2FECF131}"/>
          </ac:spMkLst>
        </pc:spChg>
        <pc:picChg chg="add mod">
          <ac:chgData name="Derk Jan Poel" userId="868a0793-df3a-40e6-8081-de14d4ba61df" providerId="ADAL" clId="{36292C1D-99F6-438D-ABB1-12AAA60D4B9B}" dt="2024-06-27T19:29:25.892" v="636" actId="1076"/>
          <ac:picMkLst>
            <pc:docMk/>
            <pc:sldMk cId="4057294562" sldId="265"/>
            <ac:picMk id="3" creationId="{5F130211-1B45-A22F-5167-4AC3F4BBDA0B}"/>
          </ac:picMkLst>
        </pc:picChg>
        <pc:picChg chg="add del mod">
          <ac:chgData name="Derk Jan Poel" userId="868a0793-df3a-40e6-8081-de14d4ba61df" providerId="ADAL" clId="{36292C1D-99F6-438D-ABB1-12AAA60D4B9B}" dt="2024-06-27T19:29:31.312" v="639" actId="478"/>
          <ac:picMkLst>
            <pc:docMk/>
            <pc:sldMk cId="4057294562" sldId="265"/>
            <ac:picMk id="6" creationId="{7F26D804-FC0B-D097-5371-D2CB25630D24}"/>
          </ac:picMkLst>
        </pc:picChg>
        <pc:picChg chg="add mod">
          <ac:chgData name="Derk Jan Poel" userId="868a0793-df3a-40e6-8081-de14d4ba61df" providerId="ADAL" clId="{36292C1D-99F6-438D-ABB1-12AAA60D4B9B}" dt="2024-06-28T06:25:32.649" v="796" actId="1035"/>
          <ac:picMkLst>
            <pc:docMk/>
            <pc:sldMk cId="4057294562" sldId="265"/>
            <ac:picMk id="8" creationId="{5C2DD045-5059-0C60-9126-1601617FEE85}"/>
          </ac:picMkLst>
        </pc:picChg>
        <pc:picChg chg="add mod">
          <ac:chgData name="Derk Jan Poel" userId="868a0793-df3a-40e6-8081-de14d4ba61df" providerId="ADAL" clId="{36292C1D-99F6-438D-ABB1-12AAA60D4B9B}" dt="2024-06-28T06:25:34.360" v="801" actId="1036"/>
          <ac:picMkLst>
            <pc:docMk/>
            <pc:sldMk cId="4057294562" sldId="265"/>
            <ac:picMk id="10" creationId="{64456D63-AA19-D9F1-C976-EC387FB53FEC}"/>
          </ac:picMkLst>
        </pc:picChg>
        <pc:picChg chg="add mod">
          <ac:chgData name="Derk Jan Poel" userId="868a0793-df3a-40e6-8081-de14d4ba61df" providerId="ADAL" clId="{36292C1D-99F6-438D-ABB1-12AAA60D4B9B}" dt="2024-06-27T19:29:45.407" v="646" actId="1076"/>
          <ac:picMkLst>
            <pc:docMk/>
            <pc:sldMk cId="4057294562" sldId="265"/>
            <ac:picMk id="12" creationId="{97CFF4F9-DA9A-F847-2E11-6AFB9297C62F}"/>
          </ac:picMkLst>
        </pc:picChg>
        <pc:picChg chg="add mod">
          <ac:chgData name="Derk Jan Poel" userId="868a0793-df3a-40e6-8081-de14d4ba61df" providerId="ADAL" clId="{36292C1D-99F6-438D-ABB1-12AAA60D4B9B}" dt="2024-06-28T06:25:39.856" v="809" actId="1038"/>
          <ac:picMkLst>
            <pc:docMk/>
            <pc:sldMk cId="4057294562" sldId="265"/>
            <ac:picMk id="13" creationId="{D556804C-6869-1356-1A72-D11368EBCEAE}"/>
          </ac:picMkLst>
        </pc:picChg>
      </pc:sldChg>
      <pc:sldChg chg="addSp delSp modSp mod">
        <pc:chgData name="Derk Jan Poel" userId="868a0793-df3a-40e6-8081-de14d4ba61df" providerId="ADAL" clId="{36292C1D-99F6-438D-ABB1-12AAA60D4B9B}" dt="2024-06-28T06:25:00.693" v="786" actId="478"/>
        <pc:sldMkLst>
          <pc:docMk/>
          <pc:sldMk cId="3384653990" sldId="266"/>
        </pc:sldMkLst>
        <pc:spChg chg="del">
          <ac:chgData name="Derk Jan Poel" userId="868a0793-df3a-40e6-8081-de14d4ba61df" providerId="ADAL" clId="{36292C1D-99F6-438D-ABB1-12AAA60D4B9B}" dt="2024-06-28T06:24:47.335" v="781" actId="931"/>
          <ac:spMkLst>
            <pc:docMk/>
            <pc:sldMk cId="3384653990" sldId="266"/>
            <ac:spMk id="5" creationId="{EB856482-D8E0-592B-5397-FD24B2B71983}"/>
          </ac:spMkLst>
        </pc:spChg>
        <pc:spChg chg="add mod">
          <ac:chgData name="Derk Jan Poel" userId="868a0793-df3a-40e6-8081-de14d4ba61df" providerId="ADAL" clId="{36292C1D-99F6-438D-ABB1-12AAA60D4B9B}" dt="2024-06-28T06:25:00.693" v="786" actId="478"/>
          <ac:spMkLst>
            <pc:docMk/>
            <pc:sldMk cId="3384653990" sldId="266"/>
            <ac:spMk id="7" creationId="{037D77E0-0E2B-5005-D795-0A9852C013E7}"/>
          </ac:spMkLst>
        </pc:spChg>
        <pc:picChg chg="add del mod">
          <ac:chgData name="Derk Jan Poel" userId="868a0793-df3a-40e6-8081-de14d4ba61df" providerId="ADAL" clId="{36292C1D-99F6-438D-ABB1-12AAA60D4B9B}" dt="2024-06-28T06:25:00.693" v="786" actId="478"/>
          <ac:picMkLst>
            <pc:docMk/>
            <pc:sldMk cId="3384653990" sldId="266"/>
            <ac:picMk id="3" creationId="{B162E250-0338-75E2-7E0A-B4957D052929}"/>
          </ac:picMkLst>
        </pc:picChg>
      </pc:sldChg>
      <pc:sldChg chg="modSp new mod">
        <pc:chgData name="Derk Jan Poel" userId="868a0793-df3a-40e6-8081-de14d4ba61df" providerId="ADAL" clId="{36292C1D-99F6-438D-ABB1-12AAA60D4B9B}" dt="2024-06-28T06:28:10.635" v="855" actId="20577"/>
        <pc:sldMkLst>
          <pc:docMk/>
          <pc:sldMk cId="2251652733" sldId="267"/>
        </pc:sldMkLst>
        <pc:spChg chg="mod">
          <ac:chgData name="Derk Jan Poel" userId="868a0793-df3a-40e6-8081-de14d4ba61df" providerId="ADAL" clId="{36292C1D-99F6-438D-ABB1-12AAA60D4B9B}" dt="2024-06-27T19:24:38.515" v="375" actId="20577"/>
          <ac:spMkLst>
            <pc:docMk/>
            <pc:sldMk cId="2251652733" sldId="267"/>
            <ac:spMk id="2" creationId="{979A55BA-23C9-F94B-08D1-AEE43D34DC65}"/>
          </ac:spMkLst>
        </pc:spChg>
        <pc:spChg chg="mod">
          <ac:chgData name="Derk Jan Poel" userId="868a0793-df3a-40e6-8081-de14d4ba61df" providerId="ADAL" clId="{36292C1D-99F6-438D-ABB1-12AAA60D4B9B}" dt="2024-06-28T06:28:10.635" v="855" actId="20577"/>
          <ac:spMkLst>
            <pc:docMk/>
            <pc:sldMk cId="2251652733" sldId="267"/>
            <ac:spMk id="3" creationId="{94AA86A9-B476-EDEA-68C3-A4FEA7CA8FEF}"/>
          </ac:spMkLst>
        </pc:spChg>
      </pc:sldChg>
      <pc:sldMasterChg chg="addSp modSp mod modSldLayout">
        <pc:chgData name="Derk Jan Poel" userId="868a0793-df3a-40e6-8081-de14d4ba61df" providerId="ADAL" clId="{36292C1D-99F6-438D-ABB1-12AAA60D4B9B}" dt="2024-06-28T06:27:44.299" v="854"/>
        <pc:sldMasterMkLst>
          <pc:docMk/>
          <pc:sldMasterMk cId="2888310419" sldId="2147483648"/>
        </pc:sldMasterMkLst>
        <pc:spChg chg="add mod">
          <ac:chgData name="Derk Jan Poel" userId="868a0793-df3a-40e6-8081-de14d4ba61df" providerId="ADAL" clId="{36292C1D-99F6-438D-ABB1-12AAA60D4B9B}" dt="2024-06-27T19:25:29.375" v="516" actId="1076"/>
          <ac:spMkLst>
            <pc:docMk/>
            <pc:sldMasterMk cId="2888310419" sldId="2147483648"/>
            <ac:spMk id="8" creationId="{CDDB8759-BF7E-21C6-A095-E2948E1EE3DC}"/>
          </ac:spMkLst>
        </pc:spChg>
        <pc:picChg chg="mod">
          <ac:chgData name="Derk Jan Poel" userId="868a0793-df3a-40e6-8081-de14d4ba61df" providerId="ADAL" clId="{36292C1D-99F6-438D-ABB1-12AAA60D4B9B}" dt="2024-06-27T19:13:02.409" v="166" actId="1076"/>
          <ac:picMkLst>
            <pc:docMk/>
            <pc:sldMasterMk cId="2888310419" sldId="2147483648"/>
            <ac:picMk id="7" creationId="{40691179-2702-E736-320F-6478F560E8D5}"/>
          </ac:picMkLst>
        </pc:picChg>
        <pc:sldLayoutChg chg="modSp mod">
          <pc:chgData name="Derk Jan Poel" userId="868a0793-df3a-40e6-8081-de14d4ba61df" providerId="ADAL" clId="{36292C1D-99F6-438D-ABB1-12AAA60D4B9B}" dt="2024-06-28T06:27:33.013" v="848" actId="1076"/>
          <pc:sldLayoutMkLst>
            <pc:docMk/>
            <pc:sldMasterMk cId="2888310419" sldId="2147483648"/>
            <pc:sldLayoutMk cId="4194151411" sldId="2147483649"/>
          </pc:sldLayoutMkLst>
          <pc:spChg chg="mod">
            <ac:chgData name="Derk Jan Poel" userId="868a0793-df3a-40e6-8081-de14d4ba61df" providerId="ADAL" clId="{36292C1D-99F6-438D-ABB1-12AAA60D4B9B}" dt="2024-06-27T19:16:19.717" v="172" actId="207"/>
            <ac:spMkLst>
              <pc:docMk/>
              <pc:sldMasterMk cId="2888310419" sldId="2147483648"/>
              <pc:sldLayoutMk cId="4194151411" sldId="2147483649"/>
              <ac:spMk id="2" creationId="{0341C1BF-C8FE-D389-2915-CFEE7CB388E4}"/>
            </ac:spMkLst>
          </pc:spChg>
          <pc:spChg chg="mod">
            <ac:chgData name="Derk Jan Poel" userId="868a0793-df3a-40e6-8081-de14d4ba61df" providerId="ADAL" clId="{36292C1D-99F6-438D-ABB1-12AAA60D4B9B}" dt="2024-06-27T19:16:22.207" v="173" actId="207"/>
            <ac:spMkLst>
              <pc:docMk/>
              <pc:sldMasterMk cId="2888310419" sldId="2147483648"/>
              <pc:sldLayoutMk cId="4194151411" sldId="2147483649"/>
              <ac:spMk id="3" creationId="{EE43CE51-C4A3-5AE2-DE96-E1F7357CC9A3}"/>
            </ac:spMkLst>
          </pc:spChg>
          <pc:spChg chg="mod">
            <ac:chgData name="Derk Jan Poel" userId="868a0793-df3a-40e6-8081-de14d4ba61df" providerId="ADAL" clId="{36292C1D-99F6-438D-ABB1-12AAA60D4B9B}" dt="2024-06-28T06:27:33.013" v="848" actId="1076"/>
            <ac:spMkLst>
              <pc:docMk/>
              <pc:sldMasterMk cId="2888310419" sldId="2147483648"/>
              <pc:sldLayoutMk cId="4194151411" sldId="2147483649"/>
              <ac:spMk id="7" creationId="{6B882753-36FC-EAAD-E794-6DBD554E1D69}"/>
            </ac:spMkLst>
          </pc:spChg>
        </pc:sldLayoutChg>
        <pc:sldLayoutChg chg="addSp delSp modSp mod">
          <pc:chgData name="Derk Jan Poel" userId="868a0793-df3a-40e6-8081-de14d4ba61df" providerId="ADAL" clId="{36292C1D-99F6-438D-ABB1-12AAA60D4B9B}" dt="2024-06-28T06:27:37.175" v="850"/>
          <pc:sldLayoutMkLst>
            <pc:docMk/>
            <pc:sldMasterMk cId="2888310419" sldId="2147483648"/>
            <pc:sldLayoutMk cId="2749878479" sldId="2147483650"/>
          </pc:sldLayoutMkLst>
          <pc:spChg chg="mod">
            <ac:chgData name="Derk Jan Poel" userId="868a0793-df3a-40e6-8081-de14d4ba61df" providerId="ADAL" clId="{36292C1D-99F6-438D-ABB1-12AAA60D4B9B}" dt="2024-06-27T19:16:25.782" v="174" actId="207"/>
            <ac:spMkLst>
              <pc:docMk/>
              <pc:sldMasterMk cId="2888310419" sldId="2147483648"/>
              <pc:sldLayoutMk cId="2749878479" sldId="2147483650"/>
              <ac:spMk id="2" creationId="{75A96F2C-E85D-14A5-BE22-5472C1A14F51}"/>
            </ac:spMkLst>
          </pc:spChg>
          <pc:spChg chg="mod">
            <ac:chgData name="Derk Jan Poel" userId="868a0793-df3a-40e6-8081-de14d4ba61df" providerId="ADAL" clId="{36292C1D-99F6-438D-ABB1-12AAA60D4B9B}" dt="2024-06-27T19:16:27.945" v="175" actId="207"/>
            <ac:spMkLst>
              <pc:docMk/>
              <pc:sldMasterMk cId="2888310419" sldId="2147483648"/>
              <pc:sldLayoutMk cId="2749878479" sldId="2147483650"/>
              <ac:spMk id="3" creationId="{182B2228-51B0-113A-9738-D389DC44A168}"/>
            </ac:spMkLst>
          </pc:spChg>
          <pc:spChg chg="add mod">
            <ac:chgData name="Derk Jan Poel" userId="868a0793-df3a-40e6-8081-de14d4ba61df" providerId="ADAL" clId="{36292C1D-99F6-438D-ABB1-12AAA60D4B9B}" dt="2024-06-28T06:27:37.175" v="850"/>
            <ac:spMkLst>
              <pc:docMk/>
              <pc:sldMasterMk cId="2888310419" sldId="2147483648"/>
              <pc:sldLayoutMk cId="2749878479" sldId="2147483650"/>
              <ac:spMk id="7" creationId="{5BF4A417-E5B5-CE9B-7805-CD6429D6836B}"/>
            </ac:spMkLst>
          </pc:spChg>
          <pc:spChg chg="del mod">
            <ac:chgData name="Derk Jan Poel" userId="868a0793-df3a-40e6-8081-de14d4ba61df" providerId="ADAL" clId="{36292C1D-99F6-438D-ABB1-12AAA60D4B9B}" dt="2024-06-28T06:27:36.374" v="849" actId="478"/>
            <ac:spMkLst>
              <pc:docMk/>
              <pc:sldMasterMk cId="2888310419" sldId="2147483648"/>
              <pc:sldLayoutMk cId="2749878479" sldId="2147483650"/>
              <ac:spMk id="11" creationId="{367EC1FB-05B7-34E6-3ACB-21AE1C9E40E0}"/>
            </ac:spMkLst>
          </pc:spChg>
        </pc:sldLayoutChg>
        <pc:sldLayoutChg chg="addSp delSp modSp mod">
          <pc:chgData name="Derk Jan Poel" userId="868a0793-df3a-40e6-8081-de14d4ba61df" providerId="ADAL" clId="{36292C1D-99F6-438D-ABB1-12AAA60D4B9B}" dt="2024-06-28T06:27:41.473" v="852"/>
          <pc:sldLayoutMkLst>
            <pc:docMk/>
            <pc:sldMasterMk cId="2888310419" sldId="2147483648"/>
            <pc:sldLayoutMk cId="2902194062" sldId="2147483651"/>
          </pc:sldLayoutMkLst>
          <pc:spChg chg="mod">
            <ac:chgData name="Derk Jan Poel" userId="868a0793-df3a-40e6-8081-de14d4ba61df" providerId="ADAL" clId="{36292C1D-99F6-438D-ABB1-12AAA60D4B9B}" dt="2024-06-27T19:16:31.380" v="176" actId="207"/>
            <ac:spMkLst>
              <pc:docMk/>
              <pc:sldMasterMk cId="2888310419" sldId="2147483648"/>
              <pc:sldLayoutMk cId="2902194062" sldId="2147483651"/>
              <ac:spMk id="2" creationId="{C7D90C86-7681-9358-16D4-B1A2B8A1DACD}"/>
            </ac:spMkLst>
          </pc:spChg>
          <pc:spChg chg="add mod">
            <ac:chgData name="Derk Jan Poel" userId="868a0793-df3a-40e6-8081-de14d4ba61df" providerId="ADAL" clId="{36292C1D-99F6-438D-ABB1-12AAA60D4B9B}" dt="2024-06-28T06:27:41.473" v="852"/>
            <ac:spMkLst>
              <pc:docMk/>
              <pc:sldMasterMk cId="2888310419" sldId="2147483648"/>
              <pc:sldLayoutMk cId="2902194062" sldId="2147483651"/>
              <ac:spMk id="7" creationId="{D1ED55D3-93B0-AF4A-1005-5D0135A7CC1A}"/>
            </ac:spMkLst>
          </pc:spChg>
          <pc:spChg chg="del mod">
            <ac:chgData name="Derk Jan Poel" userId="868a0793-df3a-40e6-8081-de14d4ba61df" providerId="ADAL" clId="{36292C1D-99F6-438D-ABB1-12AAA60D4B9B}" dt="2024-06-28T06:27:40.510" v="851" actId="478"/>
            <ac:spMkLst>
              <pc:docMk/>
              <pc:sldMasterMk cId="2888310419" sldId="2147483648"/>
              <pc:sldLayoutMk cId="2902194062" sldId="2147483651"/>
              <ac:spMk id="9" creationId="{671EB8F0-2149-EF58-E2EF-3AE7AE1BB73E}"/>
            </ac:spMkLst>
          </pc:spChg>
        </pc:sldLayoutChg>
        <pc:sldLayoutChg chg="addSp delSp modSp mod">
          <pc:chgData name="Derk Jan Poel" userId="868a0793-df3a-40e6-8081-de14d4ba61df" providerId="ADAL" clId="{36292C1D-99F6-438D-ABB1-12AAA60D4B9B}" dt="2024-06-28T06:27:44.299" v="854"/>
          <pc:sldLayoutMkLst>
            <pc:docMk/>
            <pc:sldMasterMk cId="2888310419" sldId="2147483648"/>
            <pc:sldLayoutMk cId="2771843594" sldId="2147483652"/>
          </pc:sldLayoutMkLst>
          <pc:spChg chg="mod">
            <ac:chgData name="Derk Jan Poel" userId="868a0793-df3a-40e6-8081-de14d4ba61df" providerId="ADAL" clId="{36292C1D-99F6-438D-ABB1-12AAA60D4B9B}" dt="2024-06-27T19:16:37.856" v="177" actId="207"/>
            <ac:spMkLst>
              <pc:docMk/>
              <pc:sldMasterMk cId="2888310419" sldId="2147483648"/>
              <pc:sldLayoutMk cId="2771843594" sldId="2147483652"/>
              <ac:spMk id="2" creationId="{1CC7A62D-8B49-53A0-C894-0695A845C1CA}"/>
            </ac:spMkLst>
          </pc:spChg>
          <pc:spChg chg="mod">
            <ac:chgData name="Derk Jan Poel" userId="868a0793-df3a-40e6-8081-de14d4ba61df" providerId="ADAL" clId="{36292C1D-99F6-438D-ABB1-12AAA60D4B9B}" dt="2024-06-27T19:16:37.856" v="177" actId="207"/>
            <ac:spMkLst>
              <pc:docMk/>
              <pc:sldMasterMk cId="2888310419" sldId="2147483648"/>
              <pc:sldLayoutMk cId="2771843594" sldId="2147483652"/>
              <ac:spMk id="3" creationId="{0B473ED5-5EAB-B15E-5709-84F3116368E6}"/>
            </ac:spMkLst>
          </pc:spChg>
          <pc:spChg chg="mod">
            <ac:chgData name="Derk Jan Poel" userId="868a0793-df3a-40e6-8081-de14d4ba61df" providerId="ADAL" clId="{36292C1D-99F6-438D-ABB1-12AAA60D4B9B}" dt="2024-06-27T19:16:37.856" v="177" actId="207"/>
            <ac:spMkLst>
              <pc:docMk/>
              <pc:sldMasterMk cId="2888310419" sldId="2147483648"/>
              <pc:sldLayoutMk cId="2771843594" sldId="2147483652"/>
              <ac:spMk id="4" creationId="{8BE10D61-B60A-9BB5-B07C-611A12913494}"/>
            </ac:spMkLst>
          </pc:spChg>
          <pc:spChg chg="mod">
            <ac:chgData name="Derk Jan Poel" userId="868a0793-df3a-40e6-8081-de14d4ba61df" providerId="ADAL" clId="{36292C1D-99F6-438D-ABB1-12AAA60D4B9B}" dt="2024-06-27T19:16:37.856" v="177" actId="207"/>
            <ac:spMkLst>
              <pc:docMk/>
              <pc:sldMasterMk cId="2888310419" sldId="2147483648"/>
              <pc:sldLayoutMk cId="2771843594" sldId="2147483652"/>
              <ac:spMk id="5" creationId="{2FFFD21B-4BBC-CBC4-BEDE-24B45FC096DC}"/>
            </ac:spMkLst>
          </pc:spChg>
          <pc:spChg chg="mod">
            <ac:chgData name="Derk Jan Poel" userId="868a0793-df3a-40e6-8081-de14d4ba61df" providerId="ADAL" clId="{36292C1D-99F6-438D-ABB1-12AAA60D4B9B}" dt="2024-06-27T19:16:37.856" v="177" actId="207"/>
            <ac:spMkLst>
              <pc:docMk/>
              <pc:sldMasterMk cId="2888310419" sldId="2147483648"/>
              <pc:sldLayoutMk cId="2771843594" sldId="2147483652"/>
              <ac:spMk id="6" creationId="{6441502C-8E24-3E5C-18C7-AD7A9B85DA0D}"/>
            </ac:spMkLst>
          </pc:spChg>
          <pc:spChg chg="mod">
            <ac:chgData name="Derk Jan Poel" userId="868a0793-df3a-40e6-8081-de14d4ba61df" providerId="ADAL" clId="{36292C1D-99F6-438D-ABB1-12AAA60D4B9B}" dt="2024-06-27T19:16:37.856" v="177" actId="207"/>
            <ac:spMkLst>
              <pc:docMk/>
              <pc:sldMasterMk cId="2888310419" sldId="2147483648"/>
              <pc:sldLayoutMk cId="2771843594" sldId="2147483652"/>
              <ac:spMk id="7" creationId="{8DD3BD76-CD86-E5DA-B4FF-96C7FE5C3F7D}"/>
            </ac:spMkLst>
          </pc:spChg>
          <pc:spChg chg="add mod">
            <ac:chgData name="Derk Jan Poel" userId="868a0793-df3a-40e6-8081-de14d4ba61df" providerId="ADAL" clId="{36292C1D-99F6-438D-ABB1-12AAA60D4B9B}" dt="2024-06-28T06:27:44.299" v="854"/>
            <ac:spMkLst>
              <pc:docMk/>
              <pc:sldMasterMk cId="2888310419" sldId="2147483648"/>
              <pc:sldLayoutMk cId="2771843594" sldId="2147483652"/>
              <ac:spMk id="8" creationId="{8856FC17-D81D-BCDB-66B0-6560BE1BBD74}"/>
            </ac:spMkLst>
          </pc:spChg>
          <pc:spChg chg="del mod">
            <ac:chgData name="Derk Jan Poel" userId="868a0793-df3a-40e6-8081-de14d4ba61df" providerId="ADAL" clId="{36292C1D-99F6-438D-ABB1-12AAA60D4B9B}" dt="2024-06-28T06:27:43.926" v="853" actId="478"/>
            <ac:spMkLst>
              <pc:docMk/>
              <pc:sldMasterMk cId="2888310419" sldId="2147483648"/>
              <pc:sldLayoutMk cId="2771843594" sldId="2147483652"/>
              <ac:spMk id="11" creationId="{1EFD73ED-EEEF-DDCC-A68C-600190EE4568}"/>
            </ac:spMkLst>
          </pc:spChg>
        </pc:sldLayoutChg>
        <pc:sldLayoutChg chg="modSp mod">
          <pc:chgData name="Derk Jan Poel" userId="868a0793-df3a-40e6-8081-de14d4ba61df" providerId="ADAL" clId="{36292C1D-99F6-438D-ABB1-12AAA60D4B9B}" dt="2024-06-28T06:27:03.089" v="841" actId="1076"/>
          <pc:sldLayoutMkLst>
            <pc:docMk/>
            <pc:sldMasterMk cId="2888310419" sldId="2147483648"/>
            <pc:sldLayoutMk cId="1646336915" sldId="2147483653"/>
          </pc:sldLayoutMkLst>
          <pc:spChg chg="mod">
            <ac:chgData name="Derk Jan Poel" userId="868a0793-df3a-40e6-8081-de14d4ba61df" providerId="ADAL" clId="{36292C1D-99F6-438D-ABB1-12AAA60D4B9B}" dt="2024-06-27T19:16:42.267" v="178" actId="207"/>
            <ac:spMkLst>
              <pc:docMk/>
              <pc:sldMasterMk cId="2888310419" sldId="2147483648"/>
              <pc:sldLayoutMk cId="1646336915" sldId="2147483653"/>
              <ac:spMk id="2" creationId="{0341C1BF-C8FE-D389-2915-CFEE7CB388E4}"/>
            </ac:spMkLst>
          </pc:spChg>
          <pc:spChg chg="mod">
            <ac:chgData name="Derk Jan Poel" userId="868a0793-df3a-40e6-8081-de14d4ba61df" providerId="ADAL" clId="{36292C1D-99F6-438D-ABB1-12AAA60D4B9B}" dt="2024-06-27T19:16:42.267" v="178" actId="207"/>
            <ac:spMkLst>
              <pc:docMk/>
              <pc:sldMasterMk cId="2888310419" sldId="2147483648"/>
              <pc:sldLayoutMk cId="1646336915" sldId="2147483653"/>
              <ac:spMk id="3" creationId="{EE43CE51-C4A3-5AE2-DE96-E1F7357CC9A3}"/>
            </ac:spMkLst>
          </pc:spChg>
          <pc:spChg chg="mod">
            <ac:chgData name="Derk Jan Poel" userId="868a0793-df3a-40e6-8081-de14d4ba61df" providerId="ADAL" clId="{36292C1D-99F6-438D-ABB1-12AAA60D4B9B}" dt="2024-06-28T06:27:03.089" v="841" actId="1076"/>
            <ac:spMkLst>
              <pc:docMk/>
              <pc:sldMasterMk cId="2888310419" sldId="2147483648"/>
              <pc:sldLayoutMk cId="1646336915" sldId="2147483653"/>
              <ac:spMk id="7" creationId="{6B882753-36FC-EAAD-E794-6DBD554E1D69}"/>
            </ac:spMkLst>
          </pc:spChg>
          <pc:spChg chg="mod">
            <ac:chgData name="Derk Jan Poel" userId="868a0793-df3a-40e6-8081-de14d4ba61df" providerId="ADAL" clId="{36292C1D-99F6-438D-ABB1-12AAA60D4B9B}" dt="2024-06-28T06:26:38.809" v="834" actId="1076"/>
            <ac:spMkLst>
              <pc:docMk/>
              <pc:sldMasterMk cId="2888310419" sldId="2147483648"/>
              <pc:sldLayoutMk cId="1646336915" sldId="2147483653"/>
              <ac:spMk id="9" creationId="{5295411F-2D3E-24F5-8F15-70067837FEF1}"/>
            </ac:spMkLst>
          </pc:spChg>
        </pc:sldLayoutChg>
        <pc:sldLayoutChg chg="addSp delSp modSp mod">
          <pc:chgData name="Derk Jan Poel" userId="868a0793-df3a-40e6-8081-de14d4ba61df" providerId="ADAL" clId="{36292C1D-99F6-438D-ABB1-12AAA60D4B9B}" dt="2024-06-28T06:27:05.959" v="843"/>
          <pc:sldLayoutMkLst>
            <pc:docMk/>
            <pc:sldMasterMk cId="2888310419" sldId="2147483648"/>
            <pc:sldLayoutMk cId="510702415" sldId="2147483654"/>
          </pc:sldLayoutMkLst>
          <pc:spChg chg="mod">
            <ac:chgData name="Derk Jan Poel" userId="868a0793-df3a-40e6-8081-de14d4ba61df" providerId="ADAL" clId="{36292C1D-99F6-438D-ABB1-12AAA60D4B9B}" dt="2024-06-27T19:17:46.641" v="186" actId="207"/>
            <ac:spMkLst>
              <pc:docMk/>
              <pc:sldMasterMk cId="2888310419" sldId="2147483648"/>
              <pc:sldLayoutMk cId="510702415" sldId="2147483654"/>
              <ac:spMk id="2" creationId="{75A96F2C-E85D-14A5-BE22-5472C1A14F51}"/>
            </ac:spMkLst>
          </pc:spChg>
          <pc:spChg chg="mod">
            <ac:chgData name="Derk Jan Poel" userId="868a0793-df3a-40e6-8081-de14d4ba61df" providerId="ADAL" clId="{36292C1D-99F6-438D-ABB1-12AAA60D4B9B}" dt="2024-06-27T19:17:46.641" v="186" actId="207"/>
            <ac:spMkLst>
              <pc:docMk/>
              <pc:sldMasterMk cId="2888310419" sldId="2147483648"/>
              <pc:sldLayoutMk cId="510702415" sldId="2147483654"/>
              <ac:spMk id="3" creationId="{182B2228-51B0-113A-9738-D389DC44A168}"/>
            </ac:spMkLst>
          </pc:spChg>
          <pc:spChg chg="mod">
            <ac:chgData name="Derk Jan Poel" userId="868a0793-df3a-40e6-8081-de14d4ba61df" providerId="ADAL" clId="{36292C1D-99F6-438D-ABB1-12AAA60D4B9B}" dt="2024-06-27T19:17:46.641" v="186" actId="207"/>
            <ac:spMkLst>
              <pc:docMk/>
              <pc:sldMasterMk cId="2888310419" sldId="2147483648"/>
              <pc:sldLayoutMk cId="510702415" sldId="2147483654"/>
              <ac:spMk id="4" creationId="{99B54CF7-29F4-A19E-88B9-402B72DABE39}"/>
            </ac:spMkLst>
          </pc:spChg>
          <pc:spChg chg="mod">
            <ac:chgData name="Derk Jan Poel" userId="868a0793-df3a-40e6-8081-de14d4ba61df" providerId="ADAL" clId="{36292C1D-99F6-438D-ABB1-12AAA60D4B9B}" dt="2024-06-27T19:17:46.641" v="186" actId="207"/>
            <ac:spMkLst>
              <pc:docMk/>
              <pc:sldMasterMk cId="2888310419" sldId="2147483648"/>
              <pc:sldLayoutMk cId="510702415" sldId="2147483654"/>
              <ac:spMk id="5" creationId="{B6DAF53C-67FF-8065-88C2-E04208680453}"/>
            </ac:spMkLst>
          </pc:spChg>
          <pc:spChg chg="mod">
            <ac:chgData name="Derk Jan Poel" userId="868a0793-df3a-40e6-8081-de14d4ba61df" providerId="ADAL" clId="{36292C1D-99F6-438D-ABB1-12AAA60D4B9B}" dt="2024-06-27T19:17:46.641" v="186" actId="207"/>
            <ac:spMkLst>
              <pc:docMk/>
              <pc:sldMasterMk cId="2888310419" sldId="2147483648"/>
              <pc:sldLayoutMk cId="510702415" sldId="2147483654"/>
              <ac:spMk id="6" creationId="{5A51762D-1F02-21F0-F44C-A2D62624CCFE}"/>
            </ac:spMkLst>
          </pc:spChg>
          <pc:spChg chg="add mod">
            <ac:chgData name="Derk Jan Poel" userId="868a0793-df3a-40e6-8081-de14d4ba61df" providerId="ADAL" clId="{36292C1D-99F6-438D-ABB1-12AAA60D4B9B}" dt="2024-06-28T06:26:42.921" v="836"/>
            <ac:spMkLst>
              <pc:docMk/>
              <pc:sldMasterMk cId="2888310419" sldId="2147483648"/>
              <pc:sldLayoutMk cId="510702415" sldId="2147483654"/>
              <ac:spMk id="7" creationId="{5A06E5B3-AEF0-3A57-BF03-3D037D4F9415}"/>
            </ac:spMkLst>
          </pc:spChg>
          <pc:spChg chg="add mod">
            <ac:chgData name="Derk Jan Poel" userId="868a0793-df3a-40e6-8081-de14d4ba61df" providerId="ADAL" clId="{36292C1D-99F6-438D-ABB1-12AAA60D4B9B}" dt="2024-06-28T06:27:05.959" v="843"/>
            <ac:spMkLst>
              <pc:docMk/>
              <pc:sldMasterMk cId="2888310419" sldId="2147483648"/>
              <pc:sldLayoutMk cId="510702415" sldId="2147483654"/>
              <ac:spMk id="8" creationId="{E4EF04E7-77C8-B2B0-9CDB-9EC555645162}"/>
            </ac:spMkLst>
          </pc:spChg>
          <pc:spChg chg="del mod">
            <ac:chgData name="Derk Jan Poel" userId="868a0793-df3a-40e6-8081-de14d4ba61df" providerId="ADAL" clId="{36292C1D-99F6-438D-ABB1-12AAA60D4B9B}" dt="2024-06-28T06:27:05.758" v="842" actId="478"/>
            <ac:spMkLst>
              <pc:docMk/>
              <pc:sldMasterMk cId="2888310419" sldId="2147483648"/>
              <pc:sldLayoutMk cId="510702415" sldId="2147483654"/>
              <ac:spMk id="12" creationId="{FDC2AC60-D5DC-FF4A-29F4-7445509FA304}"/>
            </ac:spMkLst>
          </pc:spChg>
          <pc:spChg chg="del mod">
            <ac:chgData name="Derk Jan Poel" userId="868a0793-df3a-40e6-8081-de14d4ba61df" providerId="ADAL" clId="{36292C1D-99F6-438D-ABB1-12AAA60D4B9B}" dt="2024-06-28T06:26:42.559" v="835" actId="478"/>
            <ac:spMkLst>
              <pc:docMk/>
              <pc:sldMasterMk cId="2888310419" sldId="2147483648"/>
              <pc:sldLayoutMk cId="510702415" sldId="2147483654"/>
              <ac:spMk id="13" creationId="{5D6A5786-1ED7-5FFB-ED81-863E2A8FC2AA}"/>
            </ac:spMkLst>
          </pc:spChg>
        </pc:sldLayoutChg>
        <pc:sldLayoutChg chg="addSp delSp modSp mod">
          <pc:chgData name="Derk Jan Poel" userId="868a0793-df3a-40e6-8081-de14d4ba61df" providerId="ADAL" clId="{36292C1D-99F6-438D-ABB1-12AAA60D4B9B}" dt="2024-06-28T06:27:09.255" v="845"/>
          <pc:sldLayoutMkLst>
            <pc:docMk/>
            <pc:sldMasterMk cId="2888310419" sldId="2147483648"/>
            <pc:sldLayoutMk cId="339142363" sldId="2147483655"/>
          </pc:sldLayoutMkLst>
          <pc:spChg chg="mod">
            <ac:chgData name="Derk Jan Poel" userId="868a0793-df3a-40e6-8081-de14d4ba61df" providerId="ADAL" clId="{36292C1D-99F6-438D-ABB1-12AAA60D4B9B}" dt="2024-06-27T19:16:47.867" v="179" actId="207"/>
            <ac:spMkLst>
              <pc:docMk/>
              <pc:sldMasterMk cId="2888310419" sldId="2147483648"/>
              <pc:sldLayoutMk cId="339142363" sldId="2147483655"/>
              <ac:spMk id="2" creationId="{C7D90C86-7681-9358-16D4-B1A2B8A1DACD}"/>
            </ac:spMkLst>
          </pc:spChg>
          <pc:spChg chg="mod">
            <ac:chgData name="Derk Jan Poel" userId="868a0793-df3a-40e6-8081-de14d4ba61df" providerId="ADAL" clId="{36292C1D-99F6-438D-ABB1-12AAA60D4B9B}" dt="2024-06-27T19:16:47.867" v="179" actId="207"/>
            <ac:spMkLst>
              <pc:docMk/>
              <pc:sldMasterMk cId="2888310419" sldId="2147483648"/>
              <pc:sldLayoutMk cId="339142363" sldId="2147483655"/>
              <ac:spMk id="3" creationId="{67F9D51E-3088-9F61-0CAB-33C6F254C028}"/>
            </ac:spMkLst>
          </pc:spChg>
          <pc:spChg chg="mod">
            <ac:chgData name="Derk Jan Poel" userId="868a0793-df3a-40e6-8081-de14d4ba61df" providerId="ADAL" clId="{36292C1D-99F6-438D-ABB1-12AAA60D4B9B}" dt="2024-06-27T19:16:47.867" v="179" actId="207"/>
            <ac:spMkLst>
              <pc:docMk/>
              <pc:sldMasterMk cId="2888310419" sldId="2147483648"/>
              <pc:sldLayoutMk cId="339142363" sldId="2147483655"/>
              <ac:spMk id="4" creationId="{F56C5D59-C99C-600B-E18C-C1FC6D8D3B13}"/>
            </ac:spMkLst>
          </pc:spChg>
          <pc:spChg chg="mod">
            <ac:chgData name="Derk Jan Poel" userId="868a0793-df3a-40e6-8081-de14d4ba61df" providerId="ADAL" clId="{36292C1D-99F6-438D-ABB1-12AAA60D4B9B}" dt="2024-06-27T19:16:47.867" v="179" actId="207"/>
            <ac:spMkLst>
              <pc:docMk/>
              <pc:sldMasterMk cId="2888310419" sldId="2147483648"/>
              <pc:sldLayoutMk cId="339142363" sldId="2147483655"/>
              <ac:spMk id="5" creationId="{17CA24C3-7B12-DB85-BFC6-D19AF7078E5C}"/>
            </ac:spMkLst>
          </pc:spChg>
          <pc:spChg chg="mod">
            <ac:chgData name="Derk Jan Poel" userId="868a0793-df3a-40e6-8081-de14d4ba61df" providerId="ADAL" clId="{36292C1D-99F6-438D-ABB1-12AAA60D4B9B}" dt="2024-06-27T19:16:47.867" v="179" actId="207"/>
            <ac:spMkLst>
              <pc:docMk/>
              <pc:sldMasterMk cId="2888310419" sldId="2147483648"/>
              <pc:sldLayoutMk cId="339142363" sldId="2147483655"/>
              <ac:spMk id="6" creationId="{15B9D505-5281-80CB-3D5F-5F69966003D7}"/>
            </ac:spMkLst>
          </pc:spChg>
          <pc:spChg chg="add mod">
            <ac:chgData name="Derk Jan Poel" userId="868a0793-df3a-40e6-8081-de14d4ba61df" providerId="ADAL" clId="{36292C1D-99F6-438D-ABB1-12AAA60D4B9B}" dt="2024-06-28T06:26:46.581" v="838"/>
            <ac:spMkLst>
              <pc:docMk/>
              <pc:sldMasterMk cId="2888310419" sldId="2147483648"/>
              <pc:sldLayoutMk cId="339142363" sldId="2147483655"/>
              <ac:spMk id="7" creationId="{E7623211-E837-8462-C409-92BD15DD9E1B}"/>
            </ac:spMkLst>
          </pc:spChg>
          <pc:spChg chg="add mod">
            <ac:chgData name="Derk Jan Poel" userId="868a0793-df3a-40e6-8081-de14d4ba61df" providerId="ADAL" clId="{36292C1D-99F6-438D-ABB1-12AAA60D4B9B}" dt="2024-06-28T06:27:09.255" v="845"/>
            <ac:spMkLst>
              <pc:docMk/>
              <pc:sldMasterMk cId="2888310419" sldId="2147483648"/>
              <pc:sldLayoutMk cId="339142363" sldId="2147483655"/>
              <ac:spMk id="8" creationId="{5D42C01F-1D47-0EE2-F77E-F919EB57A062}"/>
            </ac:spMkLst>
          </pc:spChg>
          <pc:spChg chg="del mod">
            <ac:chgData name="Derk Jan Poel" userId="868a0793-df3a-40e6-8081-de14d4ba61df" providerId="ADAL" clId="{36292C1D-99F6-438D-ABB1-12AAA60D4B9B}" dt="2024-06-28T06:27:08.717" v="844" actId="478"/>
            <ac:spMkLst>
              <pc:docMk/>
              <pc:sldMasterMk cId="2888310419" sldId="2147483648"/>
              <pc:sldLayoutMk cId="339142363" sldId="2147483655"/>
              <ac:spMk id="12" creationId="{FF0C7FE8-B570-5667-EDED-102AA88C7E58}"/>
            </ac:spMkLst>
          </pc:spChg>
          <pc:spChg chg="del mod">
            <ac:chgData name="Derk Jan Poel" userId="868a0793-df3a-40e6-8081-de14d4ba61df" providerId="ADAL" clId="{36292C1D-99F6-438D-ABB1-12AAA60D4B9B}" dt="2024-06-28T06:26:46.391" v="837" actId="478"/>
            <ac:spMkLst>
              <pc:docMk/>
              <pc:sldMasterMk cId="2888310419" sldId="2147483648"/>
              <pc:sldLayoutMk cId="339142363" sldId="2147483655"/>
              <ac:spMk id="13" creationId="{A0C51ECF-CB2D-A87A-3C1D-6733D84553E6}"/>
            </ac:spMkLst>
          </pc:spChg>
        </pc:sldLayoutChg>
        <pc:sldLayoutChg chg="addSp delSp modSp mod">
          <pc:chgData name="Derk Jan Poel" userId="868a0793-df3a-40e6-8081-de14d4ba61df" providerId="ADAL" clId="{36292C1D-99F6-438D-ABB1-12AAA60D4B9B}" dt="2024-06-28T06:27:11.737" v="847"/>
          <pc:sldLayoutMkLst>
            <pc:docMk/>
            <pc:sldMasterMk cId="2888310419" sldId="2147483648"/>
            <pc:sldLayoutMk cId="1202141564" sldId="2147483656"/>
          </pc:sldLayoutMkLst>
          <pc:spChg chg="mod">
            <ac:chgData name="Derk Jan Poel" userId="868a0793-df3a-40e6-8081-de14d4ba61df" providerId="ADAL" clId="{36292C1D-99F6-438D-ABB1-12AAA60D4B9B}" dt="2024-06-27T19:16:52.670" v="180" actId="207"/>
            <ac:spMkLst>
              <pc:docMk/>
              <pc:sldMasterMk cId="2888310419" sldId="2147483648"/>
              <pc:sldLayoutMk cId="1202141564" sldId="2147483656"/>
              <ac:spMk id="2" creationId="{1CC7A62D-8B49-53A0-C894-0695A845C1CA}"/>
            </ac:spMkLst>
          </pc:spChg>
          <pc:spChg chg="mod">
            <ac:chgData name="Derk Jan Poel" userId="868a0793-df3a-40e6-8081-de14d4ba61df" providerId="ADAL" clId="{36292C1D-99F6-438D-ABB1-12AAA60D4B9B}" dt="2024-06-27T19:16:52.670" v="180" actId="207"/>
            <ac:spMkLst>
              <pc:docMk/>
              <pc:sldMasterMk cId="2888310419" sldId="2147483648"/>
              <pc:sldLayoutMk cId="1202141564" sldId="2147483656"/>
              <ac:spMk id="3" creationId="{0B473ED5-5EAB-B15E-5709-84F3116368E6}"/>
            </ac:spMkLst>
          </pc:spChg>
          <pc:spChg chg="mod">
            <ac:chgData name="Derk Jan Poel" userId="868a0793-df3a-40e6-8081-de14d4ba61df" providerId="ADAL" clId="{36292C1D-99F6-438D-ABB1-12AAA60D4B9B}" dt="2024-06-27T19:16:52.670" v="180" actId="207"/>
            <ac:spMkLst>
              <pc:docMk/>
              <pc:sldMasterMk cId="2888310419" sldId="2147483648"/>
              <pc:sldLayoutMk cId="1202141564" sldId="2147483656"/>
              <ac:spMk id="4" creationId="{8BE10D61-B60A-9BB5-B07C-611A12913494}"/>
            </ac:spMkLst>
          </pc:spChg>
          <pc:spChg chg="mod">
            <ac:chgData name="Derk Jan Poel" userId="868a0793-df3a-40e6-8081-de14d4ba61df" providerId="ADAL" clId="{36292C1D-99F6-438D-ABB1-12AAA60D4B9B}" dt="2024-06-27T19:16:52.670" v="180" actId="207"/>
            <ac:spMkLst>
              <pc:docMk/>
              <pc:sldMasterMk cId="2888310419" sldId="2147483648"/>
              <pc:sldLayoutMk cId="1202141564" sldId="2147483656"/>
              <ac:spMk id="5" creationId="{2FFFD21B-4BBC-CBC4-BEDE-24B45FC096DC}"/>
            </ac:spMkLst>
          </pc:spChg>
          <pc:spChg chg="mod">
            <ac:chgData name="Derk Jan Poel" userId="868a0793-df3a-40e6-8081-de14d4ba61df" providerId="ADAL" clId="{36292C1D-99F6-438D-ABB1-12AAA60D4B9B}" dt="2024-06-27T19:16:52.670" v="180" actId="207"/>
            <ac:spMkLst>
              <pc:docMk/>
              <pc:sldMasterMk cId="2888310419" sldId="2147483648"/>
              <pc:sldLayoutMk cId="1202141564" sldId="2147483656"/>
              <ac:spMk id="6" creationId="{6441502C-8E24-3E5C-18C7-AD7A9B85DA0D}"/>
            </ac:spMkLst>
          </pc:spChg>
          <pc:spChg chg="mod">
            <ac:chgData name="Derk Jan Poel" userId="868a0793-df3a-40e6-8081-de14d4ba61df" providerId="ADAL" clId="{36292C1D-99F6-438D-ABB1-12AAA60D4B9B}" dt="2024-06-27T19:16:52.670" v="180" actId="207"/>
            <ac:spMkLst>
              <pc:docMk/>
              <pc:sldMasterMk cId="2888310419" sldId="2147483648"/>
              <pc:sldLayoutMk cId="1202141564" sldId="2147483656"/>
              <ac:spMk id="7" creationId="{8DD3BD76-CD86-E5DA-B4FF-96C7FE5C3F7D}"/>
            </ac:spMkLst>
          </pc:spChg>
          <pc:spChg chg="add mod">
            <ac:chgData name="Derk Jan Poel" userId="868a0793-df3a-40e6-8081-de14d4ba61df" providerId="ADAL" clId="{36292C1D-99F6-438D-ABB1-12AAA60D4B9B}" dt="2024-06-28T06:26:51.962" v="840"/>
            <ac:spMkLst>
              <pc:docMk/>
              <pc:sldMasterMk cId="2888310419" sldId="2147483648"/>
              <pc:sldLayoutMk cId="1202141564" sldId="2147483656"/>
              <ac:spMk id="8" creationId="{CEEA45BF-88E1-C590-1227-CA33FC8CFF56}"/>
            </ac:spMkLst>
          </pc:spChg>
          <pc:spChg chg="add mod">
            <ac:chgData name="Derk Jan Poel" userId="868a0793-df3a-40e6-8081-de14d4ba61df" providerId="ADAL" clId="{36292C1D-99F6-438D-ABB1-12AAA60D4B9B}" dt="2024-06-28T06:27:11.737" v="847"/>
            <ac:spMkLst>
              <pc:docMk/>
              <pc:sldMasterMk cId="2888310419" sldId="2147483648"/>
              <pc:sldLayoutMk cId="1202141564" sldId="2147483656"/>
              <ac:spMk id="9" creationId="{076D6E70-1F12-9E8A-4340-5C138C622E47}"/>
            </ac:spMkLst>
          </pc:spChg>
          <pc:spChg chg="del mod">
            <ac:chgData name="Derk Jan Poel" userId="868a0793-df3a-40e6-8081-de14d4ba61df" providerId="ADAL" clId="{36292C1D-99F6-438D-ABB1-12AAA60D4B9B}" dt="2024-06-28T06:27:11.455" v="846" actId="478"/>
            <ac:spMkLst>
              <pc:docMk/>
              <pc:sldMasterMk cId="2888310419" sldId="2147483648"/>
              <pc:sldLayoutMk cId="1202141564" sldId="2147483656"/>
              <ac:spMk id="13" creationId="{DB5EC149-2FB1-1D6B-F6BD-F7CA5E15D1B3}"/>
            </ac:spMkLst>
          </pc:spChg>
          <pc:spChg chg="del mod">
            <ac:chgData name="Derk Jan Poel" userId="868a0793-df3a-40e6-8081-de14d4ba61df" providerId="ADAL" clId="{36292C1D-99F6-438D-ABB1-12AAA60D4B9B}" dt="2024-06-28T06:26:51.736" v="839" actId="478"/>
            <ac:spMkLst>
              <pc:docMk/>
              <pc:sldMasterMk cId="2888310419" sldId="2147483648"/>
              <pc:sldLayoutMk cId="1202141564" sldId="2147483656"/>
              <ac:spMk id="14" creationId="{13CA9BB9-7164-B987-6ACA-EB782D63718B}"/>
            </ac:spMkLst>
          </pc:spChg>
        </pc:sldLayoutChg>
        <pc:sldLayoutChg chg="modSp">
          <pc:chgData name="Derk Jan Poel" userId="868a0793-df3a-40e6-8081-de14d4ba61df" providerId="ADAL" clId="{36292C1D-99F6-438D-ABB1-12AAA60D4B9B}" dt="2024-06-27T19:17:10.193" v="182" actId="207"/>
          <pc:sldLayoutMkLst>
            <pc:docMk/>
            <pc:sldMasterMk cId="2888310419" sldId="2147483648"/>
            <pc:sldLayoutMk cId="1241328704" sldId="2147483657"/>
          </pc:sldLayoutMkLst>
          <pc:spChg chg="mod">
            <ac:chgData name="Derk Jan Poel" userId="868a0793-df3a-40e6-8081-de14d4ba61df" providerId="ADAL" clId="{36292C1D-99F6-438D-ABB1-12AAA60D4B9B}" dt="2024-06-27T19:17:10.193" v="182" actId="207"/>
            <ac:spMkLst>
              <pc:docMk/>
              <pc:sldMasterMk cId="2888310419" sldId="2147483648"/>
              <pc:sldLayoutMk cId="1241328704" sldId="2147483657"/>
              <ac:spMk id="2" creationId="{0341C1BF-C8FE-D389-2915-CFEE7CB388E4}"/>
            </ac:spMkLst>
          </pc:spChg>
          <pc:spChg chg="mod">
            <ac:chgData name="Derk Jan Poel" userId="868a0793-df3a-40e6-8081-de14d4ba61df" providerId="ADAL" clId="{36292C1D-99F6-438D-ABB1-12AAA60D4B9B}" dt="2024-06-27T19:17:10.193" v="182" actId="207"/>
            <ac:spMkLst>
              <pc:docMk/>
              <pc:sldMasterMk cId="2888310419" sldId="2147483648"/>
              <pc:sldLayoutMk cId="1241328704" sldId="2147483657"/>
              <ac:spMk id="3" creationId="{EE43CE51-C4A3-5AE2-DE96-E1F7357CC9A3}"/>
            </ac:spMkLst>
          </pc:spChg>
          <pc:spChg chg="mod">
            <ac:chgData name="Derk Jan Poel" userId="868a0793-df3a-40e6-8081-de14d4ba61df" providerId="ADAL" clId="{36292C1D-99F6-438D-ABB1-12AAA60D4B9B}" dt="2024-06-27T19:17:10.193" v="182" actId="207"/>
            <ac:spMkLst>
              <pc:docMk/>
              <pc:sldMasterMk cId="2888310419" sldId="2147483648"/>
              <pc:sldLayoutMk cId="1241328704" sldId="2147483657"/>
              <ac:spMk id="4" creationId="{AB20799B-8882-2A2C-E60D-B90BA4D2C4F9}"/>
            </ac:spMkLst>
          </pc:spChg>
          <pc:spChg chg="mod">
            <ac:chgData name="Derk Jan Poel" userId="868a0793-df3a-40e6-8081-de14d4ba61df" providerId="ADAL" clId="{36292C1D-99F6-438D-ABB1-12AAA60D4B9B}" dt="2024-06-27T19:17:10.193" v="182" actId="207"/>
            <ac:spMkLst>
              <pc:docMk/>
              <pc:sldMasterMk cId="2888310419" sldId="2147483648"/>
              <pc:sldLayoutMk cId="1241328704" sldId="2147483657"/>
              <ac:spMk id="5" creationId="{C6C15CAB-6AC4-ADA8-E3AB-A06F3849451C}"/>
            </ac:spMkLst>
          </pc:spChg>
          <pc:spChg chg="mod">
            <ac:chgData name="Derk Jan Poel" userId="868a0793-df3a-40e6-8081-de14d4ba61df" providerId="ADAL" clId="{36292C1D-99F6-438D-ABB1-12AAA60D4B9B}" dt="2024-06-27T19:17:10.193" v="182" actId="207"/>
            <ac:spMkLst>
              <pc:docMk/>
              <pc:sldMasterMk cId="2888310419" sldId="2147483648"/>
              <pc:sldLayoutMk cId="1241328704" sldId="2147483657"/>
              <ac:spMk id="6" creationId="{0875777F-4539-E601-97B8-5B2034886EDE}"/>
            </ac:spMkLst>
          </pc:spChg>
        </pc:sldLayoutChg>
        <pc:sldLayoutChg chg="modSp">
          <pc:chgData name="Derk Jan Poel" userId="868a0793-df3a-40e6-8081-de14d4ba61df" providerId="ADAL" clId="{36292C1D-99F6-438D-ABB1-12AAA60D4B9B}" dt="2024-06-27T19:17:01.102" v="181" actId="207"/>
          <pc:sldLayoutMkLst>
            <pc:docMk/>
            <pc:sldMasterMk cId="2888310419" sldId="2147483648"/>
            <pc:sldLayoutMk cId="750418151" sldId="2147483658"/>
          </pc:sldLayoutMkLst>
          <pc:spChg chg="mod">
            <ac:chgData name="Derk Jan Poel" userId="868a0793-df3a-40e6-8081-de14d4ba61df" providerId="ADAL" clId="{36292C1D-99F6-438D-ABB1-12AAA60D4B9B}" dt="2024-06-27T19:17:01.102" v="181" actId="207"/>
            <ac:spMkLst>
              <pc:docMk/>
              <pc:sldMasterMk cId="2888310419" sldId="2147483648"/>
              <pc:sldLayoutMk cId="750418151" sldId="2147483658"/>
              <ac:spMk id="2" creationId="{75A96F2C-E85D-14A5-BE22-5472C1A14F51}"/>
            </ac:spMkLst>
          </pc:spChg>
          <pc:spChg chg="mod">
            <ac:chgData name="Derk Jan Poel" userId="868a0793-df3a-40e6-8081-de14d4ba61df" providerId="ADAL" clId="{36292C1D-99F6-438D-ABB1-12AAA60D4B9B}" dt="2024-06-27T19:17:01.102" v="181" actId="207"/>
            <ac:spMkLst>
              <pc:docMk/>
              <pc:sldMasterMk cId="2888310419" sldId="2147483648"/>
              <pc:sldLayoutMk cId="750418151" sldId="2147483658"/>
              <ac:spMk id="3" creationId="{182B2228-51B0-113A-9738-D389DC44A168}"/>
            </ac:spMkLst>
          </pc:spChg>
          <pc:spChg chg="mod">
            <ac:chgData name="Derk Jan Poel" userId="868a0793-df3a-40e6-8081-de14d4ba61df" providerId="ADAL" clId="{36292C1D-99F6-438D-ABB1-12AAA60D4B9B}" dt="2024-06-27T19:17:01.102" v="181" actId="207"/>
            <ac:spMkLst>
              <pc:docMk/>
              <pc:sldMasterMk cId="2888310419" sldId="2147483648"/>
              <pc:sldLayoutMk cId="750418151" sldId="2147483658"/>
              <ac:spMk id="4" creationId="{99B54CF7-29F4-A19E-88B9-402B72DABE39}"/>
            </ac:spMkLst>
          </pc:spChg>
          <pc:spChg chg="mod">
            <ac:chgData name="Derk Jan Poel" userId="868a0793-df3a-40e6-8081-de14d4ba61df" providerId="ADAL" clId="{36292C1D-99F6-438D-ABB1-12AAA60D4B9B}" dt="2024-06-27T19:17:01.102" v="181" actId="207"/>
            <ac:spMkLst>
              <pc:docMk/>
              <pc:sldMasterMk cId="2888310419" sldId="2147483648"/>
              <pc:sldLayoutMk cId="750418151" sldId="2147483658"/>
              <ac:spMk id="5" creationId="{B6DAF53C-67FF-8065-88C2-E04208680453}"/>
            </ac:spMkLst>
          </pc:spChg>
          <pc:spChg chg="mod">
            <ac:chgData name="Derk Jan Poel" userId="868a0793-df3a-40e6-8081-de14d4ba61df" providerId="ADAL" clId="{36292C1D-99F6-438D-ABB1-12AAA60D4B9B}" dt="2024-06-27T19:17:01.102" v="181" actId="207"/>
            <ac:spMkLst>
              <pc:docMk/>
              <pc:sldMasterMk cId="2888310419" sldId="2147483648"/>
              <pc:sldLayoutMk cId="750418151" sldId="2147483658"/>
              <ac:spMk id="6" creationId="{5A51762D-1F02-21F0-F44C-A2D62624CCFE}"/>
            </ac:spMkLst>
          </pc:spChg>
          <pc:spChg chg="mod">
            <ac:chgData name="Derk Jan Poel" userId="868a0793-df3a-40e6-8081-de14d4ba61df" providerId="ADAL" clId="{36292C1D-99F6-438D-ABB1-12AAA60D4B9B}" dt="2024-06-27T19:17:01.102" v="181" actId="207"/>
            <ac:spMkLst>
              <pc:docMk/>
              <pc:sldMasterMk cId="2888310419" sldId="2147483648"/>
              <pc:sldLayoutMk cId="750418151" sldId="2147483658"/>
              <ac:spMk id="7" creationId="{973911AB-1BF3-2163-1387-FA10E1A627E0}"/>
            </ac:spMkLst>
          </pc:spChg>
        </pc:sldLayoutChg>
        <pc:sldLayoutChg chg="modSp">
          <pc:chgData name="Derk Jan Poel" userId="868a0793-df3a-40e6-8081-de14d4ba61df" providerId="ADAL" clId="{36292C1D-99F6-438D-ABB1-12AAA60D4B9B}" dt="2024-06-27T19:17:52.430" v="187" actId="207"/>
          <pc:sldLayoutMkLst>
            <pc:docMk/>
            <pc:sldMasterMk cId="2888310419" sldId="2147483648"/>
            <pc:sldLayoutMk cId="1708630166" sldId="2147483659"/>
          </pc:sldLayoutMkLst>
          <pc:spChg chg="mod">
            <ac:chgData name="Derk Jan Poel" userId="868a0793-df3a-40e6-8081-de14d4ba61df" providerId="ADAL" clId="{36292C1D-99F6-438D-ABB1-12AAA60D4B9B}" dt="2024-06-27T19:17:52.430" v="187" actId="207"/>
            <ac:spMkLst>
              <pc:docMk/>
              <pc:sldMasterMk cId="2888310419" sldId="2147483648"/>
              <pc:sldLayoutMk cId="1708630166" sldId="2147483659"/>
              <ac:spMk id="2" creationId="{C7D90C86-7681-9358-16D4-B1A2B8A1DACD}"/>
            </ac:spMkLst>
          </pc:spChg>
          <pc:spChg chg="mod">
            <ac:chgData name="Derk Jan Poel" userId="868a0793-df3a-40e6-8081-de14d4ba61df" providerId="ADAL" clId="{36292C1D-99F6-438D-ABB1-12AAA60D4B9B}" dt="2024-06-27T19:17:52.430" v="187" actId="207"/>
            <ac:spMkLst>
              <pc:docMk/>
              <pc:sldMasterMk cId="2888310419" sldId="2147483648"/>
              <pc:sldLayoutMk cId="1708630166" sldId="2147483659"/>
              <ac:spMk id="3" creationId="{67F9D51E-3088-9F61-0CAB-33C6F254C028}"/>
            </ac:spMkLst>
          </pc:spChg>
          <pc:spChg chg="mod">
            <ac:chgData name="Derk Jan Poel" userId="868a0793-df3a-40e6-8081-de14d4ba61df" providerId="ADAL" clId="{36292C1D-99F6-438D-ABB1-12AAA60D4B9B}" dt="2024-06-27T19:17:52.430" v="187" actId="207"/>
            <ac:spMkLst>
              <pc:docMk/>
              <pc:sldMasterMk cId="2888310419" sldId="2147483648"/>
              <pc:sldLayoutMk cId="1708630166" sldId="2147483659"/>
              <ac:spMk id="4" creationId="{F56C5D59-C99C-600B-E18C-C1FC6D8D3B13}"/>
            </ac:spMkLst>
          </pc:spChg>
          <pc:spChg chg="mod">
            <ac:chgData name="Derk Jan Poel" userId="868a0793-df3a-40e6-8081-de14d4ba61df" providerId="ADAL" clId="{36292C1D-99F6-438D-ABB1-12AAA60D4B9B}" dt="2024-06-27T19:17:52.430" v="187" actId="207"/>
            <ac:spMkLst>
              <pc:docMk/>
              <pc:sldMasterMk cId="2888310419" sldId="2147483648"/>
              <pc:sldLayoutMk cId="1708630166" sldId="2147483659"/>
              <ac:spMk id="5" creationId="{17CA24C3-7B12-DB85-BFC6-D19AF7078E5C}"/>
            </ac:spMkLst>
          </pc:spChg>
          <pc:spChg chg="mod">
            <ac:chgData name="Derk Jan Poel" userId="868a0793-df3a-40e6-8081-de14d4ba61df" providerId="ADAL" clId="{36292C1D-99F6-438D-ABB1-12AAA60D4B9B}" dt="2024-06-27T19:17:52.430" v="187" actId="207"/>
            <ac:spMkLst>
              <pc:docMk/>
              <pc:sldMasterMk cId="2888310419" sldId="2147483648"/>
              <pc:sldLayoutMk cId="1708630166" sldId="2147483659"/>
              <ac:spMk id="6" creationId="{15B9D505-5281-80CB-3D5F-5F69966003D7}"/>
            </ac:spMkLst>
          </pc:spChg>
          <pc:spChg chg="mod">
            <ac:chgData name="Derk Jan Poel" userId="868a0793-df3a-40e6-8081-de14d4ba61df" providerId="ADAL" clId="{36292C1D-99F6-438D-ABB1-12AAA60D4B9B}" dt="2024-06-27T19:17:52.430" v="187" actId="207"/>
            <ac:spMkLst>
              <pc:docMk/>
              <pc:sldMasterMk cId="2888310419" sldId="2147483648"/>
              <pc:sldLayoutMk cId="1708630166" sldId="2147483659"/>
              <ac:spMk id="8" creationId="{A77F1E30-849D-BCA5-C51A-8B75ACDA5AC3}"/>
            </ac:spMkLst>
          </pc:spChg>
        </pc:sldLayoutChg>
        <pc:sldLayoutChg chg="modSp">
          <pc:chgData name="Derk Jan Poel" userId="868a0793-df3a-40e6-8081-de14d4ba61df" providerId="ADAL" clId="{36292C1D-99F6-438D-ABB1-12AAA60D4B9B}" dt="2024-06-27T19:17:17.653" v="184" actId="207"/>
          <pc:sldLayoutMkLst>
            <pc:docMk/>
            <pc:sldMasterMk cId="2888310419" sldId="2147483648"/>
            <pc:sldLayoutMk cId="373079936" sldId="2147483660"/>
          </pc:sldLayoutMkLst>
          <pc:spChg chg="mod">
            <ac:chgData name="Derk Jan Poel" userId="868a0793-df3a-40e6-8081-de14d4ba61df" providerId="ADAL" clId="{36292C1D-99F6-438D-ABB1-12AAA60D4B9B}" dt="2024-06-27T19:17:17.653" v="184" actId="207"/>
            <ac:spMkLst>
              <pc:docMk/>
              <pc:sldMasterMk cId="2888310419" sldId="2147483648"/>
              <pc:sldLayoutMk cId="373079936" sldId="2147483660"/>
              <ac:spMk id="2" creationId="{1CC7A62D-8B49-53A0-C894-0695A845C1CA}"/>
            </ac:spMkLst>
          </pc:spChg>
          <pc:spChg chg="mod">
            <ac:chgData name="Derk Jan Poel" userId="868a0793-df3a-40e6-8081-de14d4ba61df" providerId="ADAL" clId="{36292C1D-99F6-438D-ABB1-12AAA60D4B9B}" dt="2024-06-27T19:17:17.653" v="184" actId="207"/>
            <ac:spMkLst>
              <pc:docMk/>
              <pc:sldMasterMk cId="2888310419" sldId="2147483648"/>
              <pc:sldLayoutMk cId="373079936" sldId="2147483660"/>
              <ac:spMk id="3" creationId="{0B473ED5-5EAB-B15E-5709-84F3116368E6}"/>
            </ac:spMkLst>
          </pc:spChg>
          <pc:spChg chg="mod">
            <ac:chgData name="Derk Jan Poel" userId="868a0793-df3a-40e6-8081-de14d4ba61df" providerId="ADAL" clId="{36292C1D-99F6-438D-ABB1-12AAA60D4B9B}" dt="2024-06-27T19:17:17.653" v="184" actId="207"/>
            <ac:spMkLst>
              <pc:docMk/>
              <pc:sldMasterMk cId="2888310419" sldId="2147483648"/>
              <pc:sldLayoutMk cId="373079936" sldId="2147483660"/>
              <ac:spMk id="4" creationId="{8BE10D61-B60A-9BB5-B07C-611A12913494}"/>
            </ac:spMkLst>
          </pc:spChg>
          <pc:spChg chg="mod">
            <ac:chgData name="Derk Jan Poel" userId="868a0793-df3a-40e6-8081-de14d4ba61df" providerId="ADAL" clId="{36292C1D-99F6-438D-ABB1-12AAA60D4B9B}" dt="2024-06-27T19:17:17.653" v="184" actId="207"/>
            <ac:spMkLst>
              <pc:docMk/>
              <pc:sldMasterMk cId="2888310419" sldId="2147483648"/>
              <pc:sldLayoutMk cId="373079936" sldId="2147483660"/>
              <ac:spMk id="5" creationId="{2FFFD21B-4BBC-CBC4-BEDE-24B45FC096DC}"/>
            </ac:spMkLst>
          </pc:spChg>
          <pc:spChg chg="mod">
            <ac:chgData name="Derk Jan Poel" userId="868a0793-df3a-40e6-8081-de14d4ba61df" providerId="ADAL" clId="{36292C1D-99F6-438D-ABB1-12AAA60D4B9B}" dt="2024-06-27T19:17:17.653" v="184" actId="207"/>
            <ac:spMkLst>
              <pc:docMk/>
              <pc:sldMasterMk cId="2888310419" sldId="2147483648"/>
              <pc:sldLayoutMk cId="373079936" sldId="2147483660"/>
              <ac:spMk id="6" creationId="{6441502C-8E24-3E5C-18C7-AD7A9B85DA0D}"/>
            </ac:spMkLst>
          </pc:spChg>
          <pc:spChg chg="mod">
            <ac:chgData name="Derk Jan Poel" userId="868a0793-df3a-40e6-8081-de14d4ba61df" providerId="ADAL" clId="{36292C1D-99F6-438D-ABB1-12AAA60D4B9B}" dt="2024-06-27T19:17:17.653" v="184" actId="207"/>
            <ac:spMkLst>
              <pc:docMk/>
              <pc:sldMasterMk cId="2888310419" sldId="2147483648"/>
              <pc:sldLayoutMk cId="373079936" sldId="2147483660"/>
              <ac:spMk id="7" creationId="{8DD3BD76-CD86-E5DA-B4FF-96C7FE5C3F7D}"/>
            </ac:spMkLst>
          </pc:spChg>
          <pc:spChg chg="mod">
            <ac:chgData name="Derk Jan Poel" userId="868a0793-df3a-40e6-8081-de14d4ba61df" providerId="ADAL" clId="{36292C1D-99F6-438D-ABB1-12AAA60D4B9B}" dt="2024-06-27T19:17:17.653" v="184" actId="207"/>
            <ac:spMkLst>
              <pc:docMk/>
              <pc:sldMasterMk cId="2888310419" sldId="2147483648"/>
              <pc:sldLayoutMk cId="373079936" sldId="2147483660"/>
              <ac:spMk id="8" creationId="{E7EDDA04-2FC1-26F3-5F57-A4DAC1A7A4E0}"/>
            </ac:spMkLst>
          </pc:spChg>
        </pc:sldLayoutChg>
      </pc:sldMasterChg>
    </pc:docChg>
  </pc:docChgLst>
  <pc:docChgLst>
    <pc:chgData name="Ingrid Plantinga" userId="873b2c08-af5e-43a0-9955-460fea990bd1" providerId="ADAL" clId="{D7E2224A-528D-4AF8-9DC1-D226E67988D4}"/>
    <pc:docChg chg="custSel delSld modSld">
      <pc:chgData name="Ingrid Plantinga" userId="873b2c08-af5e-43a0-9955-460fea990bd1" providerId="ADAL" clId="{D7E2224A-528D-4AF8-9DC1-D226E67988D4}" dt="2025-01-08T18:36:39.476" v="146" actId="47"/>
      <pc:docMkLst>
        <pc:docMk/>
      </pc:docMkLst>
      <pc:sldChg chg="modSp mod">
        <pc:chgData name="Ingrid Plantinga" userId="873b2c08-af5e-43a0-9955-460fea990bd1" providerId="ADAL" clId="{D7E2224A-528D-4AF8-9DC1-D226E67988D4}" dt="2025-01-08T18:33:13.429" v="24" actId="20577"/>
        <pc:sldMkLst>
          <pc:docMk/>
          <pc:sldMk cId="3285704697" sldId="264"/>
        </pc:sldMkLst>
        <pc:spChg chg="mod">
          <ac:chgData name="Ingrid Plantinga" userId="873b2c08-af5e-43a0-9955-460fea990bd1" providerId="ADAL" clId="{D7E2224A-528D-4AF8-9DC1-D226E67988D4}" dt="2025-01-08T18:33:13.429" v="24" actId="20577"/>
          <ac:spMkLst>
            <pc:docMk/>
            <pc:sldMk cId="3285704697" sldId="264"/>
            <ac:spMk id="8" creationId="{7672B9F8-F008-8BD1-F3D0-C3B5F7E0A873}"/>
          </ac:spMkLst>
        </pc:spChg>
      </pc:sldChg>
      <pc:sldChg chg="addSp delSp modSp mod delAnim modAnim">
        <pc:chgData name="Ingrid Plantinga" userId="873b2c08-af5e-43a0-9955-460fea990bd1" providerId="ADAL" clId="{D7E2224A-528D-4AF8-9DC1-D226E67988D4}" dt="2025-01-08T18:34:56.737" v="86" actId="20577"/>
        <pc:sldMkLst>
          <pc:docMk/>
          <pc:sldMk cId="3384653990" sldId="266"/>
        </pc:sldMkLst>
        <pc:spChg chg="add del mod">
          <ac:chgData name="Ingrid Plantinga" userId="873b2c08-af5e-43a0-9955-460fea990bd1" providerId="ADAL" clId="{D7E2224A-528D-4AF8-9DC1-D226E67988D4}" dt="2025-01-08T18:34:42.935" v="26"/>
          <ac:spMkLst>
            <pc:docMk/>
            <pc:sldMk cId="3384653990" sldId="266"/>
            <ac:spMk id="3" creationId="{6AC4D1FF-2A0A-FC3A-F7A2-A827ED1B35B8}"/>
          </ac:spMkLst>
        </pc:spChg>
        <pc:spChg chg="mod">
          <ac:chgData name="Ingrid Plantinga" userId="873b2c08-af5e-43a0-9955-460fea990bd1" providerId="ADAL" clId="{D7E2224A-528D-4AF8-9DC1-D226E67988D4}" dt="2025-01-08T18:34:56.737" v="86" actId="20577"/>
          <ac:spMkLst>
            <pc:docMk/>
            <pc:sldMk cId="3384653990" sldId="266"/>
            <ac:spMk id="4" creationId="{A1C63A90-9720-81DD-0241-0767EA31D226}"/>
          </ac:spMkLst>
        </pc:spChg>
        <pc:picChg chg="add mod">
          <ac:chgData name="Ingrid Plantinga" userId="873b2c08-af5e-43a0-9955-460fea990bd1" providerId="ADAL" clId="{D7E2224A-528D-4AF8-9DC1-D226E67988D4}" dt="2025-01-08T18:34:42.935" v="26"/>
          <ac:picMkLst>
            <pc:docMk/>
            <pc:sldMk cId="3384653990" sldId="266"/>
            <ac:picMk id="5" creationId="{9DB6CA27-D776-9B8B-4702-98866D6920ED}"/>
          </ac:picMkLst>
        </pc:picChg>
        <pc:picChg chg="del">
          <ac:chgData name="Ingrid Plantinga" userId="873b2c08-af5e-43a0-9955-460fea990bd1" providerId="ADAL" clId="{D7E2224A-528D-4AF8-9DC1-D226E67988D4}" dt="2025-01-08T18:34:14.529" v="25" actId="478"/>
          <ac:picMkLst>
            <pc:docMk/>
            <pc:sldMk cId="3384653990" sldId="266"/>
            <ac:picMk id="6" creationId="{0142776F-7594-24AD-B9EC-9829A0A209B3}"/>
          </ac:picMkLst>
        </pc:picChg>
      </pc:sldChg>
      <pc:sldChg chg="addSp delSp modSp mod delAnim modAnim">
        <pc:chgData name="Ingrid Plantinga" userId="873b2c08-af5e-43a0-9955-460fea990bd1" providerId="ADAL" clId="{D7E2224A-528D-4AF8-9DC1-D226E67988D4}" dt="2025-01-08T18:36:34.027" v="144" actId="20577"/>
        <pc:sldMkLst>
          <pc:docMk/>
          <pc:sldMk cId="1896866749" sldId="267"/>
        </pc:sldMkLst>
        <pc:spChg chg="add del mod">
          <ac:chgData name="Ingrid Plantinga" userId="873b2c08-af5e-43a0-9955-460fea990bd1" providerId="ADAL" clId="{D7E2224A-528D-4AF8-9DC1-D226E67988D4}" dt="2025-01-08T18:36:04.999" v="88"/>
          <ac:spMkLst>
            <pc:docMk/>
            <pc:sldMk cId="1896866749" sldId="267"/>
            <ac:spMk id="3" creationId="{6C709F8C-7202-3B6E-9AF1-00BCE062FFFD}"/>
          </ac:spMkLst>
        </pc:spChg>
        <pc:spChg chg="mod">
          <ac:chgData name="Ingrid Plantinga" userId="873b2c08-af5e-43a0-9955-460fea990bd1" providerId="ADAL" clId="{D7E2224A-528D-4AF8-9DC1-D226E67988D4}" dt="2025-01-08T18:36:34.027" v="144" actId="20577"/>
          <ac:spMkLst>
            <pc:docMk/>
            <pc:sldMk cId="1896866749" sldId="267"/>
            <ac:spMk id="4" creationId="{A1C63A90-9720-81DD-0241-0767EA31D226}"/>
          </ac:spMkLst>
        </pc:spChg>
        <pc:picChg chg="del">
          <ac:chgData name="Ingrid Plantinga" userId="873b2c08-af5e-43a0-9955-460fea990bd1" providerId="ADAL" clId="{D7E2224A-528D-4AF8-9DC1-D226E67988D4}" dt="2025-01-08T18:35:35.079" v="87" actId="478"/>
          <ac:picMkLst>
            <pc:docMk/>
            <pc:sldMk cId="1896866749" sldId="267"/>
            <ac:picMk id="5" creationId="{9F6D768A-9506-5822-B151-323A7E7642CE}"/>
          </ac:picMkLst>
        </pc:picChg>
        <pc:picChg chg="add mod">
          <ac:chgData name="Ingrid Plantinga" userId="873b2c08-af5e-43a0-9955-460fea990bd1" providerId="ADAL" clId="{D7E2224A-528D-4AF8-9DC1-D226E67988D4}" dt="2025-01-08T18:36:04.999" v="88"/>
          <ac:picMkLst>
            <pc:docMk/>
            <pc:sldMk cId="1896866749" sldId="267"/>
            <ac:picMk id="6" creationId="{6F3B10BA-38ED-2B8F-6177-0FD267CB68B6}"/>
          </ac:picMkLst>
        </pc:picChg>
      </pc:sldChg>
      <pc:sldChg chg="del">
        <pc:chgData name="Ingrid Plantinga" userId="873b2c08-af5e-43a0-9955-460fea990bd1" providerId="ADAL" clId="{D7E2224A-528D-4AF8-9DC1-D226E67988D4}" dt="2025-01-08T18:36:37.577" v="145" actId="47"/>
        <pc:sldMkLst>
          <pc:docMk/>
          <pc:sldMk cId="3435177700" sldId="268"/>
        </pc:sldMkLst>
      </pc:sldChg>
      <pc:sldChg chg="del">
        <pc:chgData name="Ingrid Plantinga" userId="873b2c08-af5e-43a0-9955-460fea990bd1" providerId="ADAL" clId="{D7E2224A-528D-4AF8-9DC1-D226E67988D4}" dt="2025-01-08T18:36:39.476" v="146" actId="47"/>
        <pc:sldMkLst>
          <pc:docMk/>
          <pc:sldMk cId="1072568040" sldId="269"/>
        </pc:sldMkLst>
      </pc:sldChg>
    </pc:docChg>
  </pc:docChgLst>
  <pc:docChgLst>
    <pc:chgData name="Ingrid Plantinga" userId="873b2c08-af5e-43a0-9955-460fea990bd1" providerId="ADAL" clId="{778999AF-27C3-4CC4-8CF8-4965EC7BEC52}"/>
    <pc:docChg chg="modSld">
      <pc:chgData name="Ingrid Plantinga" userId="873b2c08-af5e-43a0-9955-460fea990bd1" providerId="ADAL" clId="{778999AF-27C3-4CC4-8CF8-4965EC7BEC52}" dt="2024-07-10T09:11:05.537" v="1" actId="20577"/>
      <pc:docMkLst>
        <pc:docMk/>
      </pc:docMkLst>
      <pc:sldChg chg="modSp mod">
        <pc:chgData name="Ingrid Plantinga" userId="873b2c08-af5e-43a0-9955-460fea990bd1" providerId="ADAL" clId="{778999AF-27C3-4CC4-8CF8-4965EC7BEC52}" dt="2024-07-10T09:11:05.537" v="1" actId="20577"/>
        <pc:sldMkLst>
          <pc:docMk/>
          <pc:sldMk cId="3285704697" sldId="264"/>
        </pc:sldMkLst>
        <pc:spChg chg="mod">
          <ac:chgData name="Ingrid Plantinga" userId="873b2c08-af5e-43a0-9955-460fea990bd1" providerId="ADAL" clId="{778999AF-27C3-4CC4-8CF8-4965EC7BEC52}" dt="2024-07-10T09:11:05.537" v="1" actId="20577"/>
          <ac:spMkLst>
            <pc:docMk/>
            <pc:sldMk cId="3285704697" sldId="264"/>
            <ac:spMk id="8" creationId="{7672B9F8-F008-8BD1-F3D0-C3B5F7E0A873}"/>
          </ac:spMkLst>
        </pc:spChg>
      </pc:sldChg>
    </pc:docChg>
  </pc:docChgLst>
  <pc:docChgLst>
    <pc:chgData name="Ingrid Plantinga" userId="873b2c08-af5e-43a0-9955-460fea990bd1" providerId="ADAL" clId="{1F9CB77F-BAF7-4F24-B96B-CCAE84947B92}"/>
    <pc:docChg chg="custSel addSld modSld">
      <pc:chgData name="Ingrid Plantinga" userId="873b2c08-af5e-43a0-9955-460fea990bd1" providerId="ADAL" clId="{1F9CB77F-BAF7-4F24-B96B-CCAE84947B92}" dt="2025-01-08T21:25:38.455" v="285" actId="5793"/>
      <pc:docMkLst>
        <pc:docMk/>
      </pc:docMkLst>
      <pc:sldChg chg="modSp mod">
        <pc:chgData name="Ingrid Plantinga" userId="873b2c08-af5e-43a0-9955-460fea990bd1" providerId="ADAL" clId="{1F9CB77F-BAF7-4F24-B96B-CCAE84947B92}" dt="2025-01-08T21:21:27.877" v="28" actId="20577"/>
        <pc:sldMkLst>
          <pc:docMk/>
          <pc:sldMk cId="3285704697" sldId="264"/>
        </pc:sldMkLst>
        <pc:spChg chg="mod">
          <ac:chgData name="Ingrid Plantinga" userId="873b2c08-af5e-43a0-9955-460fea990bd1" providerId="ADAL" clId="{1F9CB77F-BAF7-4F24-B96B-CCAE84947B92}" dt="2025-01-08T21:21:27.877" v="28" actId="20577"/>
          <ac:spMkLst>
            <pc:docMk/>
            <pc:sldMk cId="3285704697" sldId="264"/>
            <ac:spMk id="8" creationId="{7672B9F8-F008-8BD1-F3D0-C3B5F7E0A873}"/>
          </ac:spMkLst>
        </pc:spChg>
      </pc:sldChg>
      <pc:sldChg chg="addSp delSp modSp mod delAnim modAnim">
        <pc:chgData name="Ingrid Plantinga" userId="873b2c08-af5e-43a0-9955-460fea990bd1" providerId="ADAL" clId="{1F9CB77F-BAF7-4F24-B96B-CCAE84947B92}" dt="2025-01-08T21:22:48.214" v="77" actId="20577"/>
        <pc:sldMkLst>
          <pc:docMk/>
          <pc:sldMk cId="3384653990" sldId="266"/>
        </pc:sldMkLst>
        <pc:spChg chg="add del mod">
          <ac:chgData name="Ingrid Plantinga" userId="873b2c08-af5e-43a0-9955-460fea990bd1" providerId="ADAL" clId="{1F9CB77F-BAF7-4F24-B96B-CCAE84947B92}" dt="2025-01-08T21:22:37.440" v="30"/>
          <ac:spMkLst>
            <pc:docMk/>
            <pc:sldMk cId="3384653990" sldId="266"/>
            <ac:spMk id="3" creationId="{94AD98D2-A83C-77FA-7646-B55D99FAD2AF}"/>
          </ac:spMkLst>
        </pc:spChg>
        <pc:spChg chg="mod">
          <ac:chgData name="Ingrid Plantinga" userId="873b2c08-af5e-43a0-9955-460fea990bd1" providerId="ADAL" clId="{1F9CB77F-BAF7-4F24-B96B-CCAE84947B92}" dt="2025-01-08T21:22:48.214" v="77" actId="20577"/>
          <ac:spMkLst>
            <pc:docMk/>
            <pc:sldMk cId="3384653990" sldId="266"/>
            <ac:spMk id="4" creationId="{A1C63A90-9720-81DD-0241-0767EA31D226}"/>
          </ac:spMkLst>
        </pc:spChg>
        <pc:picChg chg="del">
          <ac:chgData name="Ingrid Plantinga" userId="873b2c08-af5e-43a0-9955-460fea990bd1" providerId="ADAL" clId="{1F9CB77F-BAF7-4F24-B96B-CCAE84947B92}" dt="2025-01-08T21:22:22.986" v="29" actId="478"/>
          <ac:picMkLst>
            <pc:docMk/>
            <pc:sldMk cId="3384653990" sldId="266"/>
            <ac:picMk id="5" creationId="{9DB6CA27-D776-9B8B-4702-98866D6920ED}"/>
          </ac:picMkLst>
        </pc:picChg>
        <pc:picChg chg="add mod">
          <ac:chgData name="Ingrid Plantinga" userId="873b2c08-af5e-43a0-9955-460fea990bd1" providerId="ADAL" clId="{1F9CB77F-BAF7-4F24-B96B-CCAE84947B92}" dt="2025-01-08T21:22:37.440" v="30"/>
          <ac:picMkLst>
            <pc:docMk/>
            <pc:sldMk cId="3384653990" sldId="266"/>
            <ac:picMk id="6" creationId="{955AE985-50E7-2151-74FD-604B9E3406AA}"/>
          </ac:picMkLst>
        </pc:picChg>
      </pc:sldChg>
      <pc:sldChg chg="addSp delSp modSp mod delAnim modAnim">
        <pc:chgData name="Ingrid Plantinga" userId="873b2c08-af5e-43a0-9955-460fea990bd1" providerId="ADAL" clId="{1F9CB77F-BAF7-4F24-B96B-CCAE84947B92}" dt="2025-01-08T21:23:44.629" v="143" actId="20577"/>
        <pc:sldMkLst>
          <pc:docMk/>
          <pc:sldMk cId="1896866749" sldId="267"/>
        </pc:sldMkLst>
        <pc:spChg chg="add del mod">
          <ac:chgData name="Ingrid Plantinga" userId="873b2c08-af5e-43a0-9955-460fea990bd1" providerId="ADAL" clId="{1F9CB77F-BAF7-4F24-B96B-CCAE84947B92}" dt="2025-01-08T21:23:32.196" v="79"/>
          <ac:spMkLst>
            <pc:docMk/>
            <pc:sldMk cId="1896866749" sldId="267"/>
            <ac:spMk id="3" creationId="{2D004ABA-2C8F-B14D-0799-97EB41E89283}"/>
          </ac:spMkLst>
        </pc:spChg>
        <pc:spChg chg="mod">
          <ac:chgData name="Ingrid Plantinga" userId="873b2c08-af5e-43a0-9955-460fea990bd1" providerId="ADAL" clId="{1F9CB77F-BAF7-4F24-B96B-CCAE84947B92}" dt="2025-01-08T21:23:44.629" v="143" actId="20577"/>
          <ac:spMkLst>
            <pc:docMk/>
            <pc:sldMk cId="1896866749" sldId="267"/>
            <ac:spMk id="4" creationId="{A1C63A90-9720-81DD-0241-0767EA31D226}"/>
          </ac:spMkLst>
        </pc:spChg>
        <pc:picChg chg="add mod">
          <ac:chgData name="Ingrid Plantinga" userId="873b2c08-af5e-43a0-9955-460fea990bd1" providerId="ADAL" clId="{1F9CB77F-BAF7-4F24-B96B-CCAE84947B92}" dt="2025-01-08T21:23:32.196" v="79"/>
          <ac:picMkLst>
            <pc:docMk/>
            <pc:sldMk cId="1896866749" sldId="267"/>
            <ac:picMk id="5" creationId="{4A3BAABB-7202-B64B-CC9D-231E63021E30}"/>
          </ac:picMkLst>
        </pc:picChg>
        <pc:picChg chg="del">
          <ac:chgData name="Ingrid Plantinga" userId="873b2c08-af5e-43a0-9955-460fea990bd1" providerId="ADAL" clId="{1F9CB77F-BAF7-4F24-B96B-CCAE84947B92}" dt="2025-01-08T21:23:20.632" v="78" actId="478"/>
          <ac:picMkLst>
            <pc:docMk/>
            <pc:sldMk cId="1896866749" sldId="267"/>
            <ac:picMk id="6" creationId="{6F3B10BA-38ED-2B8F-6177-0FD267CB68B6}"/>
          </ac:picMkLst>
        </pc:picChg>
      </pc:sldChg>
      <pc:sldChg chg="addSp delSp modSp add mod delAnim modAnim">
        <pc:chgData name="Ingrid Plantinga" userId="873b2c08-af5e-43a0-9955-460fea990bd1" providerId="ADAL" clId="{1F9CB77F-BAF7-4F24-B96B-CCAE84947B92}" dt="2025-01-08T21:24:37.596" v="217" actId="20577"/>
        <pc:sldMkLst>
          <pc:docMk/>
          <pc:sldMk cId="3647745748" sldId="268"/>
        </pc:sldMkLst>
        <pc:spChg chg="add del mod">
          <ac:chgData name="Ingrid Plantinga" userId="873b2c08-af5e-43a0-9955-460fea990bd1" providerId="ADAL" clId="{1F9CB77F-BAF7-4F24-B96B-CCAE84947B92}" dt="2025-01-08T21:24:21.751" v="146"/>
          <ac:spMkLst>
            <pc:docMk/>
            <pc:sldMk cId="3647745748" sldId="268"/>
            <ac:spMk id="3" creationId="{26B20858-1384-22F7-5CC2-2C138151ECE1}"/>
          </ac:spMkLst>
        </pc:spChg>
        <pc:spChg chg="mod">
          <ac:chgData name="Ingrid Plantinga" userId="873b2c08-af5e-43a0-9955-460fea990bd1" providerId="ADAL" clId="{1F9CB77F-BAF7-4F24-B96B-CCAE84947B92}" dt="2025-01-08T21:24:37.596" v="217" actId="20577"/>
          <ac:spMkLst>
            <pc:docMk/>
            <pc:sldMk cId="3647745748" sldId="268"/>
            <ac:spMk id="4" creationId="{A1C63A90-9720-81DD-0241-0767EA31D226}"/>
          </ac:spMkLst>
        </pc:spChg>
        <pc:picChg chg="del">
          <ac:chgData name="Ingrid Plantinga" userId="873b2c08-af5e-43a0-9955-460fea990bd1" providerId="ADAL" clId="{1F9CB77F-BAF7-4F24-B96B-CCAE84947B92}" dt="2025-01-08T21:24:08.396" v="145" actId="478"/>
          <ac:picMkLst>
            <pc:docMk/>
            <pc:sldMk cId="3647745748" sldId="268"/>
            <ac:picMk id="5" creationId="{4A3BAABB-7202-B64B-CC9D-231E63021E30}"/>
          </ac:picMkLst>
        </pc:picChg>
        <pc:picChg chg="add mod">
          <ac:chgData name="Ingrid Plantinga" userId="873b2c08-af5e-43a0-9955-460fea990bd1" providerId="ADAL" clId="{1F9CB77F-BAF7-4F24-B96B-CCAE84947B92}" dt="2025-01-08T21:24:21.751" v="146"/>
          <ac:picMkLst>
            <pc:docMk/>
            <pc:sldMk cId="3647745748" sldId="268"/>
            <ac:picMk id="6" creationId="{8443FB70-82D4-AA0C-D233-0884E4A8A2D8}"/>
          </ac:picMkLst>
        </pc:picChg>
      </pc:sldChg>
      <pc:sldChg chg="addSp delSp modSp add mod delAnim modAnim">
        <pc:chgData name="Ingrid Plantinga" userId="873b2c08-af5e-43a0-9955-460fea990bd1" providerId="ADAL" clId="{1F9CB77F-BAF7-4F24-B96B-CCAE84947B92}" dt="2025-01-08T21:25:38.455" v="285" actId="5793"/>
        <pc:sldMkLst>
          <pc:docMk/>
          <pc:sldMk cId="3810271560" sldId="269"/>
        </pc:sldMkLst>
        <pc:spChg chg="add del mod">
          <ac:chgData name="Ingrid Plantinga" userId="873b2c08-af5e-43a0-9955-460fea990bd1" providerId="ADAL" clId="{1F9CB77F-BAF7-4F24-B96B-CCAE84947B92}" dt="2025-01-08T21:25:26.076" v="220"/>
          <ac:spMkLst>
            <pc:docMk/>
            <pc:sldMk cId="3810271560" sldId="269"/>
            <ac:spMk id="3" creationId="{87A3A59B-39CA-2372-C8C1-7A171394951E}"/>
          </ac:spMkLst>
        </pc:spChg>
        <pc:spChg chg="mod">
          <ac:chgData name="Ingrid Plantinga" userId="873b2c08-af5e-43a0-9955-460fea990bd1" providerId="ADAL" clId="{1F9CB77F-BAF7-4F24-B96B-CCAE84947B92}" dt="2025-01-08T21:25:38.455" v="285" actId="5793"/>
          <ac:spMkLst>
            <pc:docMk/>
            <pc:sldMk cId="3810271560" sldId="269"/>
            <ac:spMk id="4" creationId="{A1C63A90-9720-81DD-0241-0767EA31D226}"/>
          </ac:spMkLst>
        </pc:spChg>
        <pc:picChg chg="add mod">
          <ac:chgData name="Ingrid Plantinga" userId="873b2c08-af5e-43a0-9955-460fea990bd1" providerId="ADAL" clId="{1F9CB77F-BAF7-4F24-B96B-CCAE84947B92}" dt="2025-01-08T21:25:26.076" v="220"/>
          <ac:picMkLst>
            <pc:docMk/>
            <pc:sldMk cId="3810271560" sldId="269"/>
            <ac:picMk id="5" creationId="{D11F7CC4-0995-B19C-7553-B42DAF555E61}"/>
          </ac:picMkLst>
        </pc:picChg>
        <pc:picChg chg="del">
          <ac:chgData name="Ingrid Plantinga" userId="873b2c08-af5e-43a0-9955-460fea990bd1" providerId="ADAL" clId="{1F9CB77F-BAF7-4F24-B96B-CCAE84947B92}" dt="2025-01-08T21:25:14.805" v="219" actId="478"/>
          <ac:picMkLst>
            <pc:docMk/>
            <pc:sldMk cId="3810271560" sldId="269"/>
            <ac:picMk id="6" creationId="{8443FB70-82D4-AA0C-D233-0884E4A8A2D8}"/>
          </ac:picMkLst>
        </pc:picChg>
      </pc:sldChg>
    </pc:docChg>
  </pc:docChgLst>
  <pc:docChgLst>
    <pc:chgData name="Ingrid Plantinga" userId="873b2c08-af5e-43a0-9955-460fea990bd1" providerId="ADAL" clId="{E76AAED2-B9E2-46ED-8709-5A20447FBEF2}"/>
    <pc:docChg chg="modSld">
      <pc:chgData name="Ingrid Plantinga" userId="873b2c08-af5e-43a0-9955-460fea990bd1" providerId="ADAL" clId="{E76AAED2-B9E2-46ED-8709-5A20447FBEF2}" dt="2024-06-28T09:39:32.456" v="73" actId="20577"/>
      <pc:docMkLst>
        <pc:docMk/>
      </pc:docMkLst>
      <pc:sldChg chg="modSp mod">
        <pc:chgData name="Ingrid Plantinga" userId="873b2c08-af5e-43a0-9955-460fea990bd1" providerId="ADAL" clId="{E76AAED2-B9E2-46ED-8709-5A20447FBEF2}" dt="2024-06-28T09:39:32.456" v="73" actId="20577"/>
        <pc:sldMkLst>
          <pc:docMk/>
          <pc:sldMk cId="3285704697" sldId="264"/>
        </pc:sldMkLst>
        <pc:spChg chg="mod">
          <ac:chgData name="Ingrid Plantinga" userId="873b2c08-af5e-43a0-9955-460fea990bd1" providerId="ADAL" clId="{E76AAED2-B9E2-46ED-8709-5A20447FBEF2}" dt="2024-06-28T09:39:32.456" v="73" actId="20577"/>
          <ac:spMkLst>
            <pc:docMk/>
            <pc:sldMk cId="3285704697" sldId="264"/>
            <ac:spMk id="8" creationId="{7672B9F8-F008-8BD1-F3D0-C3B5F7E0A873}"/>
          </ac:spMkLst>
        </pc:spChg>
      </pc:sldChg>
      <pc:sldChg chg="modSp mod">
        <pc:chgData name="Ingrid Plantinga" userId="873b2c08-af5e-43a0-9955-460fea990bd1" providerId="ADAL" clId="{E76AAED2-B9E2-46ED-8709-5A20447FBEF2}" dt="2024-06-28T09:39:03.808" v="48" actId="120"/>
        <pc:sldMkLst>
          <pc:docMk/>
          <pc:sldMk cId="4057294562" sldId="265"/>
        </pc:sldMkLst>
        <pc:spChg chg="mod">
          <ac:chgData name="Ingrid Plantinga" userId="873b2c08-af5e-43a0-9955-460fea990bd1" providerId="ADAL" clId="{E76AAED2-B9E2-46ED-8709-5A20447FBEF2}" dt="2024-06-28T09:39:03.808" v="48" actId="120"/>
          <ac:spMkLst>
            <pc:docMk/>
            <pc:sldMk cId="4057294562" sldId="265"/>
            <ac:spMk id="4" creationId="{612BBA93-6A71-B42B-129C-ADCECC61A2B7}"/>
          </ac:spMkLst>
        </pc:spChg>
        <pc:spChg chg="mod">
          <ac:chgData name="Ingrid Plantinga" userId="873b2c08-af5e-43a0-9955-460fea990bd1" providerId="ADAL" clId="{E76AAED2-B9E2-46ED-8709-5A20447FBEF2}" dt="2024-06-28T09:38:38.554" v="44" actId="20577"/>
          <ac:spMkLst>
            <pc:docMk/>
            <pc:sldMk cId="4057294562" sldId="265"/>
            <ac:spMk id="5" creationId="{B1C13098-B9C3-A429-AA8B-D98C2FECF131}"/>
          </ac:spMkLst>
        </pc:spChg>
        <pc:picChg chg="mod">
          <ac:chgData name="Ingrid Plantinga" userId="873b2c08-af5e-43a0-9955-460fea990bd1" providerId="ADAL" clId="{E76AAED2-B9E2-46ED-8709-5A20447FBEF2}" dt="2024-06-28T09:38:22.698" v="38" actId="1076"/>
          <ac:picMkLst>
            <pc:docMk/>
            <pc:sldMk cId="4057294562" sldId="265"/>
            <ac:picMk id="8" creationId="{5C2DD045-5059-0C60-9126-1601617FEE85}"/>
          </ac:picMkLst>
        </pc:picChg>
        <pc:picChg chg="mod">
          <ac:chgData name="Ingrid Plantinga" userId="873b2c08-af5e-43a0-9955-460fea990bd1" providerId="ADAL" clId="{E76AAED2-B9E2-46ED-8709-5A20447FBEF2}" dt="2024-06-28T09:38:34.573" v="42" actId="1076"/>
          <ac:picMkLst>
            <pc:docMk/>
            <pc:sldMk cId="4057294562" sldId="265"/>
            <ac:picMk id="10" creationId="{64456D63-AA19-D9F1-C976-EC387FB53FEC}"/>
          </ac:picMkLst>
        </pc:picChg>
        <pc:picChg chg="mod">
          <ac:chgData name="Ingrid Plantinga" userId="873b2c08-af5e-43a0-9955-460fea990bd1" providerId="ADAL" clId="{E76AAED2-B9E2-46ED-8709-5A20447FBEF2}" dt="2024-06-28T09:38:43.340" v="45" actId="1076"/>
          <ac:picMkLst>
            <pc:docMk/>
            <pc:sldMk cId="4057294562" sldId="265"/>
            <ac:picMk id="12" creationId="{97CFF4F9-DA9A-F847-2E11-6AFB9297C62F}"/>
          </ac:picMkLst>
        </pc:picChg>
      </pc:sldChg>
    </pc:docChg>
  </pc:docChgLst>
  <pc:docChgLst>
    <pc:chgData name="Ingrid Plantinga" userId="873b2c08-af5e-43a0-9955-460fea990bd1" providerId="ADAL" clId="{940B965A-3A90-4E44-84A7-3E4069B668E3}"/>
    <pc:docChg chg="custSel addSld modSld modMainMaster">
      <pc:chgData name="Ingrid Plantinga" userId="873b2c08-af5e-43a0-9955-460fea990bd1" providerId="ADAL" clId="{940B965A-3A90-4E44-84A7-3E4069B668E3}" dt="2025-01-08T18:31:23.464" v="295" actId="20577"/>
      <pc:docMkLst>
        <pc:docMk/>
      </pc:docMkLst>
      <pc:sldChg chg="modSp mod">
        <pc:chgData name="Ingrid Plantinga" userId="873b2c08-af5e-43a0-9955-460fea990bd1" providerId="ADAL" clId="{940B965A-3A90-4E44-84A7-3E4069B668E3}" dt="2025-01-08T18:20:39.216" v="43" actId="20577"/>
        <pc:sldMkLst>
          <pc:docMk/>
          <pc:sldMk cId="3285704697" sldId="264"/>
        </pc:sldMkLst>
        <pc:spChg chg="mod">
          <ac:chgData name="Ingrid Plantinga" userId="873b2c08-af5e-43a0-9955-460fea990bd1" providerId="ADAL" clId="{940B965A-3A90-4E44-84A7-3E4069B668E3}" dt="2025-01-08T18:20:39.216" v="43" actId="20577"/>
          <ac:spMkLst>
            <pc:docMk/>
            <pc:sldMk cId="3285704697" sldId="264"/>
            <ac:spMk id="8" creationId="{7672B9F8-F008-8BD1-F3D0-C3B5F7E0A873}"/>
          </ac:spMkLst>
        </pc:spChg>
      </pc:sldChg>
      <pc:sldChg chg="addSp delSp modSp mod delAnim modAnim">
        <pc:chgData name="Ingrid Plantinga" userId="873b2c08-af5e-43a0-9955-460fea990bd1" providerId="ADAL" clId="{940B965A-3A90-4E44-84A7-3E4069B668E3}" dt="2025-01-08T18:22:16.144" v="151" actId="20577"/>
        <pc:sldMkLst>
          <pc:docMk/>
          <pc:sldMk cId="3384653990" sldId="266"/>
        </pc:sldMkLst>
        <pc:spChg chg="mod">
          <ac:chgData name="Ingrid Plantinga" userId="873b2c08-af5e-43a0-9955-460fea990bd1" providerId="ADAL" clId="{940B965A-3A90-4E44-84A7-3E4069B668E3}" dt="2025-01-08T18:22:16.144" v="151" actId="20577"/>
          <ac:spMkLst>
            <pc:docMk/>
            <pc:sldMk cId="3384653990" sldId="266"/>
            <ac:spMk id="4" creationId="{A1C63A90-9720-81DD-0241-0767EA31D226}"/>
          </ac:spMkLst>
        </pc:spChg>
        <pc:spChg chg="add del mod">
          <ac:chgData name="Ingrid Plantinga" userId="873b2c08-af5e-43a0-9955-460fea990bd1" providerId="ADAL" clId="{940B965A-3A90-4E44-84A7-3E4069B668E3}" dt="2025-01-08T18:21:46.465" v="45"/>
          <ac:spMkLst>
            <pc:docMk/>
            <pc:sldMk cId="3384653990" sldId="266"/>
            <ac:spMk id="5" creationId="{08A9FFF2-7A52-2D29-F986-67B95A8F9E47}"/>
          </ac:spMkLst>
        </pc:spChg>
        <pc:picChg chg="del">
          <ac:chgData name="Ingrid Plantinga" userId="873b2c08-af5e-43a0-9955-460fea990bd1" providerId="ADAL" clId="{940B965A-3A90-4E44-84A7-3E4069B668E3}" dt="2025-01-08T18:21:29.205" v="44" actId="478"/>
          <ac:picMkLst>
            <pc:docMk/>
            <pc:sldMk cId="3384653990" sldId="266"/>
            <ac:picMk id="2" creationId="{711D295A-C93F-05DE-1C3F-D2DDDD0D6163}"/>
          </ac:picMkLst>
        </pc:picChg>
        <pc:picChg chg="add mod">
          <ac:chgData name="Ingrid Plantinga" userId="873b2c08-af5e-43a0-9955-460fea990bd1" providerId="ADAL" clId="{940B965A-3A90-4E44-84A7-3E4069B668E3}" dt="2025-01-08T18:21:46.465" v="45"/>
          <ac:picMkLst>
            <pc:docMk/>
            <pc:sldMk cId="3384653990" sldId="266"/>
            <ac:picMk id="6" creationId="{0142776F-7594-24AD-B9EC-9829A0A209B3}"/>
          </ac:picMkLst>
        </pc:picChg>
      </pc:sldChg>
      <pc:sldChg chg="addSp delSp modSp add mod delAnim modAnim">
        <pc:chgData name="Ingrid Plantinga" userId="873b2c08-af5e-43a0-9955-460fea990bd1" providerId="ADAL" clId="{940B965A-3A90-4E44-84A7-3E4069B668E3}" dt="2025-01-08T18:25:01.052" v="218" actId="20577"/>
        <pc:sldMkLst>
          <pc:docMk/>
          <pc:sldMk cId="1896866749" sldId="267"/>
        </pc:sldMkLst>
        <pc:spChg chg="add del mod">
          <ac:chgData name="Ingrid Plantinga" userId="873b2c08-af5e-43a0-9955-460fea990bd1" providerId="ADAL" clId="{940B965A-3A90-4E44-84A7-3E4069B668E3}" dt="2025-01-08T18:24:49.735" v="154"/>
          <ac:spMkLst>
            <pc:docMk/>
            <pc:sldMk cId="1896866749" sldId="267"/>
            <ac:spMk id="3" creationId="{69F4D353-92BE-1D2C-A37C-4A7BB0330F15}"/>
          </ac:spMkLst>
        </pc:spChg>
        <pc:spChg chg="mod">
          <ac:chgData name="Ingrid Plantinga" userId="873b2c08-af5e-43a0-9955-460fea990bd1" providerId="ADAL" clId="{940B965A-3A90-4E44-84A7-3E4069B668E3}" dt="2025-01-08T18:25:01.052" v="218" actId="20577"/>
          <ac:spMkLst>
            <pc:docMk/>
            <pc:sldMk cId="1896866749" sldId="267"/>
            <ac:spMk id="4" creationId="{A1C63A90-9720-81DD-0241-0767EA31D226}"/>
          </ac:spMkLst>
        </pc:spChg>
        <pc:picChg chg="add mod">
          <ac:chgData name="Ingrid Plantinga" userId="873b2c08-af5e-43a0-9955-460fea990bd1" providerId="ADAL" clId="{940B965A-3A90-4E44-84A7-3E4069B668E3}" dt="2025-01-08T18:24:49.735" v="154"/>
          <ac:picMkLst>
            <pc:docMk/>
            <pc:sldMk cId="1896866749" sldId="267"/>
            <ac:picMk id="5" creationId="{9F6D768A-9506-5822-B151-323A7E7642CE}"/>
          </ac:picMkLst>
        </pc:picChg>
        <pc:picChg chg="del">
          <ac:chgData name="Ingrid Plantinga" userId="873b2c08-af5e-43a0-9955-460fea990bd1" providerId="ADAL" clId="{940B965A-3A90-4E44-84A7-3E4069B668E3}" dt="2025-01-08T18:24:26.946" v="153" actId="478"/>
          <ac:picMkLst>
            <pc:docMk/>
            <pc:sldMk cId="1896866749" sldId="267"/>
            <ac:picMk id="6" creationId="{0142776F-7594-24AD-B9EC-9829A0A209B3}"/>
          </ac:picMkLst>
        </pc:picChg>
      </pc:sldChg>
      <pc:sldChg chg="addSp delSp modSp add mod delAnim modAnim">
        <pc:chgData name="Ingrid Plantinga" userId="873b2c08-af5e-43a0-9955-460fea990bd1" providerId="ADAL" clId="{940B965A-3A90-4E44-84A7-3E4069B668E3}" dt="2025-01-08T18:30:07.509" v="254" actId="20577"/>
        <pc:sldMkLst>
          <pc:docMk/>
          <pc:sldMk cId="3435177700" sldId="268"/>
        </pc:sldMkLst>
        <pc:spChg chg="add del mod">
          <ac:chgData name="Ingrid Plantinga" userId="873b2c08-af5e-43a0-9955-460fea990bd1" providerId="ADAL" clId="{940B965A-3A90-4E44-84A7-3E4069B668E3}" dt="2025-01-08T18:30:00.007" v="221"/>
          <ac:spMkLst>
            <pc:docMk/>
            <pc:sldMk cId="3435177700" sldId="268"/>
            <ac:spMk id="3" creationId="{A903CD7E-3CC6-4EC6-0A4E-122E718F879C}"/>
          </ac:spMkLst>
        </pc:spChg>
        <pc:spChg chg="mod">
          <ac:chgData name="Ingrid Plantinga" userId="873b2c08-af5e-43a0-9955-460fea990bd1" providerId="ADAL" clId="{940B965A-3A90-4E44-84A7-3E4069B668E3}" dt="2025-01-08T18:30:07.509" v="254" actId="20577"/>
          <ac:spMkLst>
            <pc:docMk/>
            <pc:sldMk cId="3435177700" sldId="268"/>
            <ac:spMk id="4" creationId="{A1C63A90-9720-81DD-0241-0767EA31D226}"/>
          </ac:spMkLst>
        </pc:spChg>
        <pc:picChg chg="del">
          <ac:chgData name="Ingrid Plantinga" userId="873b2c08-af5e-43a0-9955-460fea990bd1" providerId="ADAL" clId="{940B965A-3A90-4E44-84A7-3E4069B668E3}" dt="2025-01-08T18:28:54.602" v="220" actId="478"/>
          <ac:picMkLst>
            <pc:docMk/>
            <pc:sldMk cId="3435177700" sldId="268"/>
            <ac:picMk id="5" creationId="{9F6D768A-9506-5822-B151-323A7E7642CE}"/>
          </ac:picMkLst>
        </pc:picChg>
        <pc:picChg chg="add mod">
          <ac:chgData name="Ingrid Plantinga" userId="873b2c08-af5e-43a0-9955-460fea990bd1" providerId="ADAL" clId="{940B965A-3A90-4E44-84A7-3E4069B668E3}" dt="2025-01-08T18:30:00.007" v="221"/>
          <ac:picMkLst>
            <pc:docMk/>
            <pc:sldMk cId="3435177700" sldId="268"/>
            <ac:picMk id="6" creationId="{5DE15D72-F14A-C00E-13AB-C34F0D9B5AB4}"/>
          </ac:picMkLst>
        </pc:picChg>
      </pc:sldChg>
      <pc:sldChg chg="addSp delSp modSp add mod delAnim modAnim">
        <pc:chgData name="Ingrid Plantinga" userId="873b2c08-af5e-43a0-9955-460fea990bd1" providerId="ADAL" clId="{940B965A-3A90-4E44-84A7-3E4069B668E3}" dt="2025-01-08T18:31:23.464" v="295" actId="20577"/>
        <pc:sldMkLst>
          <pc:docMk/>
          <pc:sldMk cId="1072568040" sldId="269"/>
        </pc:sldMkLst>
        <pc:spChg chg="add del mod">
          <ac:chgData name="Ingrid Plantinga" userId="873b2c08-af5e-43a0-9955-460fea990bd1" providerId="ADAL" clId="{940B965A-3A90-4E44-84A7-3E4069B668E3}" dt="2025-01-08T18:30:59.292" v="257"/>
          <ac:spMkLst>
            <pc:docMk/>
            <pc:sldMk cId="1072568040" sldId="269"/>
            <ac:spMk id="3" creationId="{7DB6364F-5E2B-C3BC-28AD-DA722B954838}"/>
          </ac:spMkLst>
        </pc:spChg>
        <pc:spChg chg="mod">
          <ac:chgData name="Ingrid Plantinga" userId="873b2c08-af5e-43a0-9955-460fea990bd1" providerId="ADAL" clId="{940B965A-3A90-4E44-84A7-3E4069B668E3}" dt="2025-01-08T18:31:23.464" v="295" actId="20577"/>
          <ac:spMkLst>
            <pc:docMk/>
            <pc:sldMk cId="1072568040" sldId="269"/>
            <ac:spMk id="4" creationId="{A1C63A90-9720-81DD-0241-0767EA31D226}"/>
          </ac:spMkLst>
        </pc:spChg>
        <pc:picChg chg="add mod">
          <ac:chgData name="Ingrid Plantinga" userId="873b2c08-af5e-43a0-9955-460fea990bd1" providerId="ADAL" clId="{940B965A-3A90-4E44-84A7-3E4069B668E3}" dt="2025-01-08T18:30:59.292" v="257"/>
          <ac:picMkLst>
            <pc:docMk/>
            <pc:sldMk cId="1072568040" sldId="269"/>
            <ac:picMk id="5" creationId="{23075899-B537-0B8E-B186-D79B960E1C0E}"/>
          </ac:picMkLst>
        </pc:picChg>
        <pc:picChg chg="del">
          <ac:chgData name="Ingrid Plantinga" userId="873b2c08-af5e-43a0-9955-460fea990bd1" providerId="ADAL" clId="{940B965A-3A90-4E44-84A7-3E4069B668E3}" dt="2025-01-08T18:30:42.533" v="256" actId="478"/>
          <ac:picMkLst>
            <pc:docMk/>
            <pc:sldMk cId="1072568040" sldId="269"/>
            <ac:picMk id="6" creationId="{5DE15D72-F14A-C00E-13AB-C34F0D9B5AB4}"/>
          </ac:picMkLst>
        </pc:picChg>
      </pc:sldChg>
      <pc:sldMasterChg chg="modSp mod">
        <pc:chgData name="Ingrid Plantinga" userId="873b2c08-af5e-43a0-9955-460fea990bd1" providerId="ADAL" clId="{940B965A-3A90-4E44-84A7-3E4069B668E3}" dt="2025-01-08T18:20:01.514" v="7" actId="14100"/>
        <pc:sldMasterMkLst>
          <pc:docMk/>
          <pc:sldMasterMk cId="2888310419" sldId="2147483648"/>
        </pc:sldMasterMkLst>
        <pc:spChg chg="mod">
          <ac:chgData name="Ingrid Plantinga" userId="873b2c08-af5e-43a0-9955-460fea990bd1" providerId="ADAL" clId="{940B965A-3A90-4E44-84A7-3E4069B668E3}" dt="2025-01-08T18:20:01.514" v="7" actId="14100"/>
          <ac:spMkLst>
            <pc:docMk/>
            <pc:sldMasterMk cId="2888310419" sldId="2147483648"/>
            <ac:spMk id="8" creationId="{CDDB8759-BF7E-21C6-A095-E2948E1EE3DC}"/>
          </ac:spMkLst>
        </pc:spChg>
        <pc:picChg chg="mod">
          <ac:chgData name="Ingrid Plantinga" userId="873b2c08-af5e-43a0-9955-460fea990bd1" providerId="ADAL" clId="{940B965A-3A90-4E44-84A7-3E4069B668E3}" dt="2025-01-08T18:19:29.956" v="5" actId="14100"/>
          <ac:picMkLst>
            <pc:docMk/>
            <pc:sldMasterMk cId="2888310419" sldId="2147483648"/>
            <ac:picMk id="7" creationId="{40691179-2702-E736-320F-6478F560E8D5}"/>
          </ac:picMkLst>
        </pc:picChg>
      </pc:sldMasterChg>
    </pc:docChg>
  </pc:docChgLst>
  <pc:docChgLst>
    <pc:chgData name="Ingrid Plantinga" userId="873b2c08-af5e-43a0-9955-460fea990bd1" providerId="ADAL" clId="{2D9F3379-4472-45C7-8744-AA877149E1B2}"/>
    <pc:docChg chg="delSld modSld modMainMaster">
      <pc:chgData name="Ingrid Plantinga" userId="873b2c08-af5e-43a0-9955-460fea990bd1" providerId="ADAL" clId="{2D9F3379-4472-45C7-8744-AA877149E1B2}" dt="2024-07-11T08:45:53.350" v="57" actId="20577"/>
      <pc:docMkLst>
        <pc:docMk/>
      </pc:docMkLst>
      <pc:sldChg chg="del">
        <pc:chgData name="Ingrid Plantinga" userId="873b2c08-af5e-43a0-9955-460fea990bd1" providerId="ADAL" clId="{2D9F3379-4472-45C7-8744-AA877149E1B2}" dt="2024-07-10T11:50:42.345" v="30" actId="47"/>
        <pc:sldMkLst>
          <pc:docMk/>
          <pc:sldMk cId="2490158926" sldId="260"/>
        </pc:sldMkLst>
      </pc:sldChg>
      <pc:sldChg chg="modSp mod">
        <pc:chgData name="Ingrid Plantinga" userId="873b2c08-af5e-43a0-9955-460fea990bd1" providerId="ADAL" clId="{2D9F3379-4472-45C7-8744-AA877149E1B2}" dt="2024-07-11T08:45:53.350" v="57" actId="20577"/>
        <pc:sldMkLst>
          <pc:docMk/>
          <pc:sldMk cId="3285704697" sldId="264"/>
        </pc:sldMkLst>
        <pc:spChg chg="mod">
          <ac:chgData name="Ingrid Plantinga" userId="873b2c08-af5e-43a0-9955-460fea990bd1" providerId="ADAL" clId="{2D9F3379-4472-45C7-8744-AA877149E1B2}" dt="2024-07-11T08:45:53.350" v="57" actId="20577"/>
          <ac:spMkLst>
            <pc:docMk/>
            <pc:sldMk cId="3285704697" sldId="264"/>
            <ac:spMk id="8" creationId="{7672B9F8-F008-8BD1-F3D0-C3B5F7E0A873}"/>
          </ac:spMkLst>
        </pc:spChg>
      </pc:sldChg>
      <pc:sldChg chg="addSp delSp modSp mod modAnim">
        <pc:chgData name="Ingrid Plantinga" userId="873b2c08-af5e-43a0-9955-460fea990bd1" providerId="ADAL" clId="{2D9F3379-4472-45C7-8744-AA877149E1B2}" dt="2024-07-10T11:51:44.500" v="42"/>
        <pc:sldMkLst>
          <pc:docMk/>
          <pc:sldMk cId="3384653990" sldId="266"/>
        </pc:sldMkLst>
        <pc:spChg chg="mod">
          <ac:chgData name="Ingrid Plantinga" userId="873b2c08-af5e-43a0-9955-460fea990bd1" providerId="ADAL" clId="{2D9F3379-4472-45C7-8744-AA877149E1B2}" dt="2024-07-10T11:50:56.413" v="41" actId="20577"/>
          <ac:spMkLst>
            <pc:docMk/>
            <pc:sldMk cId="3384653990" sldId="266"/>
            <ac:spMk id="4" creationId="{A1C63A90-9720-81DD-0241-0767EA31D226}"/>
          </ac:spMkLst>
        </pc:spChg>
        <pc:spChg chg="del">
          <ac:chgData name="Ingrid Plantinga" userId="873b2c08-af5e-43a0-9955-460fea990bd1" providerId="ADAL" clId="{2D9F3379-4472-45C7-8744-AA877149E1B2}" dt="2024-07-10T11:51:44.500" v="42"/>
          <ac:spMkLst>
            <pc:docMk/>
            <pc:sldMk cId="3384653990" sldId="266"/>
            <ac:spMk id="7" creationId="{037D77E0-0E2B-5005-D795-0A9852C013E7}"/>
          </ac:spMkLst>
        </pc:spChg>
        <pc:picChg chg="add mod">
          <ac:chgData name="Ingrid Plantinga" userId="873b2c08-af5e-43a0-9955-460fea990bd1" providerId="ADAL" clId="{2D9F3379-4472-45C7-8744-AA877149E1B2}" dt="2024-07-10T11:51:44.500" v="42"/>
          <ac:picMkLst>
            <pc:docMk/>
            <pc:sldMk cId="3384653990" sldId="266"/>
            <ac:picMk id="2" creationId="{711D295A-C93F-05DE-1C3F-D2DDDD0D6163}"/>
          </ac:picMkLst>
        </pc:picChg>
      </pc:sldChg>
      <pc:sldChg chg="del">
        <pc:chgData name="Ingrid Plantinga" userId="873b2c08-af5e-43a0-9955-460fea990bd1" providerId="ADAL" clId="{2D9F3379-4472-45C7-8744-AA877149E1B2}" dt="2024-07-10T11:50:47.027" v="31" actId="47"/>
        <pc:sldMkLst>
          <pc:docMk/>
          <pc:sldMk cId="2251652733" sldId="267"/>
        </pc:sldMkLst>
      </pc:sldChg>
      <pc:sldMasterChg chg="modSp mod">
        <pc:chgData name="Ingrid Plantinga" userId="873b2c08-af5e-43a0-9955-460fea990bd1" providerId="ADAL" clId="{2D9F3379-4472-45C7-8744-AA877149E1B2}" dt="2024-07-10T11:50:06.525" v="3" actId="1076"/>
        <pc:sldMasterMkLst>
          <pc:docMk/>
          <pc:sldMasterMk cId="2888310419" sldId="2147483648"/>
        </pc:sldMasterMkLst>
        <pc:spChg chg="mod">
          <ac:chgData name="Ingrid Plantinga" userId="873b2c08-af5e-43a0-9955-460fea990bd1" providerId="ADAL" clId="{2D9F3379-4472-45C7-8744-AA877149E1B2}" dt="2024-07-10T11:50:06.525" v="3" actId="1076"/>
          <ac:spMkLst>
            <pc:docMk/>
            <pc:sldMasterMk cId="2888310419" sldId="2147483648"/>
            <ac:spMk id="8" creationId="{CDDB8759-BF7E-21C6-A095-E2948E1EE3DC}"/>
          </ac:spMkLst>
        </pc:spChg>
        <pc:picChg chg="mod">
          <ac:chgData name="Ingrid Plantinga" userId="873b2c08-af5e-43a0-9955-460fea990bd1" providerId="ADAL" clId="{2D9F3379-4472-45C7-8744-AA877149E1B2}" dt="2024-07-10T11:49:58.556" v="2" actId="1076"/>
          <ac:picMkLst>
            <pc:docMk/>
            <pc:sldMasterMk cId="2888310419" sldId="2147483648"/>
            <ac:picMk id="7" creationId="{40691179-2702-E736-320F-6478F560E8D5}"/>
          </ac:picMkLst>
        </pc:pic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E0A79B8-27D5-4DA6-8492-104D33115BAE}" type="datetimeFigureOut">
              <a:rPr lang="nl-NL" smtClean="0"/>
              <a:t>9-1-2025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8C5E679-8C14-4763-942C-C0B6B8D6875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944073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8C5E679-8C14-4763-942C-C0B6B8D68755}" type="slidenum">
              <a:rPr lang="nl-NL" smtClean="0"/>
              <a:t>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08283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341C1BF-C8FE-D389-2915-CFEE7CB388E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EE43CE51-C4A3-5AE2-DE96-E1F7357CC9A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Klikken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AB20799B-8882-2A2C-E60D-B90BA4D2C4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C161B-B57B-4E1E-95BC-6033973507FA}" type="datetimeFigureOut">
              <a:rPr lang="nl-NL" smtClean="0"/>
              <a:t>9-1-2025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C6C15CAB-6AC4-ADA8-E3AB-A06F384945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0875777F-4539-E601-97B8-5B2034886E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409D67-7ABF-4261-A863-B1BA0E01EBCF}" type="slidenum">
              <a:rPr lang="nl-NL" smtClean="0"/>
              <a:t>‹nr.›</a:t>
            </a:fld>
            <a:endParaRPr lang="nl-NL"/>
          </a:p>
        </p:txBody>
      </p:sp>
      <p:sp>
        <p:nvSpPr>
          <p:cNvPr id="7" name="Vrije vorm: vorm 6">
            <a:extLst>
              <a:ext uri="{FF2B5EF4-FFF2-40B4-BE49-F238E27FC236}">
                <a16:creationId xmlns:a16="http://schemas.microsoft.com/office/drawing/2014/main" id="{6B882753-36FC-EAAD-E794-6DBD554E1D69}"/>
              </a:ext>
            </a:extLst>
          </p:cNvPr>
          <p:cNvSpPr/>
          <p:nvPr userDrawn="1"/>
        </p:nvSpPr>
        <p:spPr>
          <a:xfrm>
            <a:off x="11415491" y="282881"/>
            <a:ext cx="1391366" cy="6638313"/>
          </a:xfrm>
          <a:custGeom>
            <a:avLst/>
            <a:gdLst>
              <a:gd name="connsiteX0" fmla="*/ 1152525 w 4181475"/>
              <a:gd name="connsiteY0" fmla="*/ 0 h 3571875"/>
              <a:gd name="connsiteX1" fmla="*/ 0 w 4181475"/>
              <a:gd name="connsiteY1" fmla="*/ 2209800 h 3571875"/>
              <a:gd name="connsiteX2" fmla="*/ 3362325 w 4181475"/>
              <a:gd name="connsiteY2" fmla="*/ 3571875 h 3571875"/>
              <a:gd name="connsiteX3" fmla="*/ 4181475 w 4181475"/>
              <a:gd name="connsiteY3" fmla="*/ 533400 h 3571875"/>
              <a:gd name="connsiteX4" fmla="*/ 1152525 w 4181475"/>
              <a:gd name="connsiteY4" fmla="*/ 0 h 35718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181475" h="3571875">
                <a:moveTo>
                  <a:pt x="1152525" y="0"/>
                </a:moveTo>
                <a:lnTo>
                  <a:pt x="0" y="2209800"/>
                </a:lnTo>
                <a:lnTo>
                  <a:pt x="3362325" y="3571875"/>
                </a:lnTo>
                <a:lnTo>
                  <a:pt x="4181475" y="533400"/>
                </a:lnTo>
                <a:lnTo>
                  <a:pt x="1152525" y="0"/>
                </a:lnTo>
                <a:close/>
              </a:path>
            </a:pathLst>
          </a:custGeom>
          <a:solidFill>
            <a:srgbClr val="FF943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nl-NL"/>
          </a:p>
        </p:txBody>
      </p:sp>
      <p:pic>
        <p:nvPicPr>
          <p:cNvPr id="8" name="Afbeelding 7">
            <a:extLst>
              <a:ext uri="{FF2B5EF4-FFF2-40B4-BE49-F238E27FC236}">
                <a16:creationId xmlns:a16="http://schemas.microsoft.com/office/drawing/2014/main" id="{5613126C-BE4C-9B5A-FE32-62A7C21415E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103524" y="607314"/>
            <a:ext cx="1713124" cy="58052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41514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5A96F2C-E85D-14A5-BE22-5472C1A14F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182B2228-51B0-113A-9738-D389DC44A16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99B54CF7-29F4-A19E-88B9-402B72DABE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7EC161B-B57B-4E1E-95BC-6033973507FA}" type="datetimeFigureOut">
              <a:rPr lang="nl-NL" smtClean="0"/>
              <a:pPr/>
              <a:t>9-1-2025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B6DAF53C-67FF-8065-88C2-E042086804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5A51762D-1F02-21F0-F44C-A2D62624CC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E409D67-7ABF-4261-A863-B1BA0E01EBCF}" type="slidenum">
              <a:rPr lang="nl-NL" smtClean="0"/>
              <a:pPr/>
              <a:t>‹nr.›</a:t>
            </a:fld>
            <a:endParaRPr lang="nl-NL"/>
          </a:p>
        </p:txBody>
      </p:sp>
      <p:sp>
        <p:nvSpPr>
          <p:cNvPr id="7" name="Vrije vorm: vorm 6">
            <a:extLst>
              <a:ext uri="{FF2B5EF4-FFF2-40B4-BE49-F238E27FC236}">
                <a16:creationId xmlns:a16="http://schemas.microsoft.com/office/drawing/2014/main" id="{973911AB-1BF3-2163-1387-FA10E1A627E0}"/>
              </a:ext>
            </a:extLst>
          </p:cNvPr>
          <p:cNvSpPr/>
          <p:nvPr userDrawn="1"/>
        </p:nvSpPr>
        <p:spPr>
          <a:xfrm rot="20612353" flipH="1">
            <a:off x="11758174" y="263041"/>
            <a:ext cx="1797958" cy="3148791"/>
          </a:xfrm>
          <a:custGeom>
            <a:avLst/>
            <a:gdLst>
              <a:gd name="connsiteX0" fmla="*/ 0 w 1676400"/>
              <a:gd name="connsiteY0" fmla="*/ 0 h 2362200"/>
              <a:gd name="connsiteX1" fmla="*/ 1676400 w 1676400"/>
              <a:gd name="connsiteY1" fmla="*/ 2362200 h 2362200"/>
              <a:gd name="connsiteX2" fmla="*/ 1676400 w 1676400"/>
              <a:gd name="connsiteY2" fmla="*/ 2152650 h 2362200"/>
              <a:gd name="connsiteX3" fmla="*/ 1666875 w 1676400"/>
              <a:gd name="connsiteY3" fmla="*/ 333375 h 2362200"/>
              <a:gd name="connsiteX4" fmla="*/ 0 w 1676400"/>
              <a:gd name="connsiteY4" fmla="*/ 0 h 2362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76400" h="2362200">
                <a:moveTo>
                  <a:pt x="0" y="0"/>
                </a:moveTo>
                <a:lnTo>
                  <a:pt x="1676400" y="2362200"/>
                </a:lnTo>
                <a:lnTo>
                  <a:pt x="1676400" y="2152650"/>
                </a:lnTo>
                <a:lnTo>
                  <a:pt x="1666875" y="333375"/>
                </a:lnTo>
                <a:lnTo>
                  <a:pt x="0" y="0"/>
                </a:lnTo>
                <a:close/>
              </a:path>
            </a:pathLst>
          </a:custGeom>
          <a:solidFill>
            <a:srgbClr val="00649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nl-NL">
              <a:solidFill>
                <a:schemeClr val="bg1"/>
              </a:solidFill>
            </a:endParaRPr>
          </a:p>
        </p:txBody>
      </p:sp>
      <p:sp>
        <p:nvSpPr>
          <p:cNvPr id="8" name="Vrije vorm: vorm 7">
            <a:extLst>
              <a:ext uri="{FF2B5EF4-FFF2-40B4-BE49-F238E27FC236}">
                <a16:creationId xmlns:a16="http://schemas.microsoft.com/office/drawing/2014/main" id="{6E13BC40-B86C-72B2-94A7-4BFB93B2261E}"/>
              </a:ext>
            </a:extLst>
          </p:cNvPr>
          <p:cNvSpPr/>
          <p:nvPr userDrawn="1"/>
        </p:nvSpPr>
        <p:spPr>
          <a:xfrm rot="4874639" flipH="1">
            <a:off x="1878924" y="3844173"/>
            <a:ext cx="1676400" cy="6579235"/>
          </a:xfrm>
          <a:custGeom>
            <a:avLst/>
            <a:gdLst>
              <a:gd name="connsiteX0" fmla="*/ 0 w 1676400"/>
              <a:gd name="connsiteY0" fmla="*/ 0 h 2362200"/>
              <a:gd name="connsiteX1" fmla="*/ 1676400 w 1676400"/>
              <a:gd name="connsiteY1" fmla="*/ 2362200 h 2362200"/>
              <a:gd name="connsiteX2" fmla="*/ 1676400 w 1676400"/>
              <a:gd name="connsiteY2" fmla="*/ 2152650 h 2362200"/>
              <a:gd name="connsiteX3" fmla="*/ 1666875 w 1676400"/>
              <a:gd name="connsiteY3" fmla="*/ 333375 h 2362200"/>
              <a:gd name="connsiteX4" fmla="*/ 0 w 1676400"/>
              <a:gd name="connsiteY4" fmla="*/ 0 h 2362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76400" h="2362200">
                <a:moveTo>
                  <a:pt x="0" y="0"/>
                </a:moveTo>
                <a:lnTo>
                  <a:pt x="1676400" y="2362200"/>
                </a:lnTo>
                <a:lnTo>
                  <a:pt x="1676400" y="2152650"/>
                </a:lnTo>
                <a:lnTo>
                  <a:pt x="1666875" y="333375"/>
                </a:lnTo>
                <a:lnTo>
                  <a:pt x="0" y="0"/>
                </a:lnTo>
                <a:close/>
              </a:path>
            </a:pathLst>
          </a:custGeom>
          <a:solidFill>
            <a:srgbClr val="0BA99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504181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2_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7D90C86-7681-9358-16D4-B1A2B8A1DA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67F9D51E-3088-9F61-0CAB-33C6F254C02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F56C5D59-C99C-600B-E18C-C1FC6D8D3B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7EC161B-B57B-4E1E-95BC-6033973507FA}" type="datetimeFigureOut">
              <a:rPr lang="nl-NL" smtClean="0"/>
              <a:pPr/>
              <a:t>9-1-2025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17CA24C3-7B12-DB85-BFC6-D19AF7078E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15B9D505-5281-80CB-3D5F-5F69966003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E409D67-7ABF-4261-A863-B1BA0E01EBCF}" type="slidenum">
              <a:rPr lang="nl-NL" smtClean="0"/>
              <a:pPr/>
              <a:t>‹nr.›</a:t>
            </a:fld>
            <a:endParaRPr lang="nl-NL"/>
          </a:p>
        </p:txBody>
      </p:sp>
      <p:sp>
        <p:nvSpPr>
          <p:cNvPr id="7" name="Vrije vorm: vorm 6">
            <a:extLst>
              <a:ext uri="{FF2B5EF4-FFF2-40B4-BE49-F238E27FC236}">
                <a16:creationId xmlns:a16="http://schemas.microsoft.com/office/drawing/2014/main" id="{ECAC13F6-9FA8-D6CD-E291-99E6FA7C0847}"/>
              </a:ext>
            </a:extLst>
          </p:cNvPr>
          <p:cNvSpPr/>
          <p:nvPr userDrawn="1"/>
        </p:nvSpPr>
        <p:spPr>
          <a:xfrm rot="20612353" flipH="1">
            <a:off x="11758174" y="263041"/>
            <a:ext cx="1797958" cy="3148791"/>
          </a:xfrm>
          <a:custGeom>
            <a:avLst/>
            <a:gdLst>
              <a:gd name="connsiteX0" fmla="*/ 0 w 1676400"/>
              <a:gd name="connsiteY0" fmla="*/ 0 h 2362200"/>
              <a:gd name="connsiteX1" fmla="*/ 1676400 w 1676400"/>
              <a:gd name="connsiteY1" fmla="*/ 2362200 h 2362200"/>
              <a:gd name="connsiteX2" fmla="*/ 1676400 w 1676400"/>
              <a:gd name="connsiteY2" fmla="*/ 2152650 h 2362200"/>
              <a:gd name="connsiteX3" fmla="*/ 1666875 w 1676400"/>
              <a:gd name="connsiteY3" fmla="*/ 333375 h 2362200"/>
              <a:gd name="connsiteX4" fmla="*/ 0 w 1676400"/>
              <a:gd name="connsiteY4" fmla="*/ 0 h 2362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76400" h="2362200">
                <a:moveTo>
                  <a:pt x="0" y="0"/>
                </a:moveTo>
                <a:lnTo>
                  <a:pt x="1676400" y="2362200"/>
                </a:lnTo>
                <a:lnTo>
                  <a:pt x="1676400" y="2152650"/>
                </a:lnTo>
                <a:lnTo>
                  <a:pt x="1666875" y="333375"/>
                </a:lnTo>
                <a:lnTo>
                  <a:pt x="0" y="0"/>
                </a:lnTo>
                <a:close/>
              </a:path>
            </a:pathLst>
          </a:custGeom>
          <a:solidFill>
            <a:srgbClr val="00649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nl-NL"/>
          </a:p>
        </p:txBody>
      </p:sp>
      <p:sp>
        <p:nvSpPr>
          <p:cNvPr id="8" name="Vrije vorm: vorm 7">
            <a:extLst>
              <a:ext uri="{FF2B5EF4-FFF2-40B4-BE49-F238E27FC236}">
                <a16:creationId xmlns:a16="http://schemas.microsoft.com/office/drawing/2014/main" id="{A77F1E30-849D-BCA5-C51A-8B75ACDA5AC3}"/>
              </a:ext>
            </a:extLst>
          </p:cNvPr>
          <p:cNvSpPr/>
          <p:nvPr userDrawn="1"/>
        </p:nvSpPr>
        <p:spPr>
          <a:xfrm rot="4874639" flipH="1">
            <a:off x="1878924" y="3844173"/>
            <a:ext cx="1676400" cy="6579235"/>
          </a:xfrm>
          <a:custGeom>
            <a:avLst/>
            <a:gdLst>
              <a:gd name="connsiteX0" fmla="*/ 0 w 1676400"/>
              <a:gd name="connsiteY0" fmla="*/ 0 h 2362200"/>
              <a:gd name="connsiteX1" fmla="*/ 1676400 w 1676400"/>
              <a:gd name="connsiteY1" fmla="*/ 2362200 h 2362200"/>
              <a:gd name="connsiteX2" fmla="*/ 1676400 w 1676400"/>
              <a:gd name="connsiteY2" fmla="*/ 2152650 h 2362200"/>
              <a:gd name="connsiteX3" fmla="*/ 1666875 w 1676400"/>
              <a:gd name="connsiteY3" fmla="*/ 333375 h 2362200"/>
              <a:gd name="connsiteX4" fmla="*/ 0 w 1676400"/>
              <a:gd name="connsiteY4" fmla="*/ 0 h 2362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76400" h="2362200">
                <a:moveTo>
                  <a:pt x="0" y="0"/>
                </a:moveTo>
                <a:lnTo>
                  <a:pt x="1676400" y="2362200"/>
                </a:lnTo>
                <a:lnTo>
                  <a:pt x="1676400" y="2152650"/>
                </a:lnTo>
                <a:lnTo>
                  <a:pt x="1666875" y="333375"/>
                </a:lnTo>
                <a:lnTo>
                  <a:pt x="0" y="0"/>
                </a:lnTo>
                <a:close/>
              </a:path>
            </a:pathLst>
          </a:custGeom>
          <a:solidFill>
            <a:srgbClr val="0BA99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nl-NL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863016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_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CC7A62D-8B49-53A0-C894-0695A845C1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0B473ED5-5EAB-B15E-5709-84F3116368E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8BE10D61-B60A-9BB5-B07C-611A1291349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2FFFD21B-4BBC-CBC4-BEDE-24B45FC096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7EC161B-B57B-4E1E-95BC-6033973507FA}" type="datetimeFigureOut">
              <a:rPr lang="nl-NL" smtClean="0"/>
              <a:pPr/>
              <a:t>9-1-2025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6441502C-8E24-3E5C-18C7-AD7A9B85DA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8DD3BD76-CD86-E5DA-B4FF-96C7FE5C3F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E409D67-7ABF-4261-A863-B1BA0E01EBCF}" type="slidenum">
              <a:rPr lang="nl-NL" smtClean="0"/>
              <a:pPr/>
              <a:t>‹nr.›</a:t>
            </a:fld>
            <a:endParaRPr lang="nl-NL"/>
          </a:p>
        </p:txBody>
      </p:sp>
      <p:sp>
        <p:nvSpPr>
          <p:cNvPr id="8" name="Vrije vorm: vorm 7">
            <a:extLst>
              <a:ext uri="{FF2B5EF4-FFF2-40B4-BE49-F238E27FC236}">
                <a16:creationId xmlns:a16="http://schemas.microsoft.com/office/drawing/2014/main" id="{E7EDDA04-2FC1-26F3-5F57-A4DAC1A7A4E0}"/>
              </a:ext>
            </a:extLst>
          </p:cNvPr>
          <p:cNvSpPr/>
          <p:nvPr userDrawn="1"/>
        </p:nvSpPr>
        <p:spPr>
          <a:xfrm rot="20612353" flipH="1">
            <a:off x="11758174" y="263041"/>
            <a:ext cx="1797958" cy="3148791"/>
          </a:xfrm>
          <a:custGeom>
            <a:avLst/>
            <a:gdLst>
              <a:gd name="connsiteX0" fmla="*/ 0 w 1676400"/>
              <a:gd name="connsiteY0" fmla="*/ 0 h 2362200"/>
              <a:gd name="connsiteX1" fmla="*/ 1676400 w 1676400"/>
              <a:gd name="connsiteY1" fmla="*/ 2362200 h 2362200"/>
              <a:gd name="connsiteX2" fmla="*/ 1676400 w 1676400"/>
              <a:gd name="connsiteY2" fmla="*/ 2152650 h 2362200"/>
              <a:gd name="connsiteX3" fmla="*/ 1666875 w 1676400"/>
              <a:gd name="connsiteY3" fmla="*/ 333375 h 2362200"/>
              <a:gd name="connsiteX4" fmla="*/ 0 w 1676400"/>
              <a:gd name="connsiteY4" fmla="*/ 0 h 2362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76400" h="2362200">
                <a:moveTo>
                  <a:pt x="0" y="0"/>
                </a:moveTo>
                <a:lnTo>
                  <a:pt x="1676400" y="2362200"/>
                </a:lnTo>
                <a:lnTo>
                  <a:pt x="1676400" y="2152650"/>
                </a:lnTo>
                <a:lnTo>
                  <a:pt x="1666875" y="333375"/>
                </a:lnTo>
                <a:lnTo>
                  <a:pt x="0" y="0"/>
                </a:lnTo>
                <a:close/>
              </a:path>
            </a:pathLst>
          </a:custGeom>
          <a:solidFill>
            <a:srgbClr val="00649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nl-NL">
              <a:solidFill>
                <a:schemeClr val="bg1"/>
              </a:solidFill>
            </a:endParaRPr>
          </a:p>
        </p:txBody>
      </p:sp>
      <p:sp>
        <p:nvSpPr>
          <p:cNvPr id="9" name="Vrije vorm: vorm 8">
            <a:extLst>
              <a:ext uri="{FF2B5EF4-FFF2-40B4-BE49-F238E27FC236}">
                <a16:creationId xmlns:a16="http://schemas.microsoft.com/office/drawing/2014/main" id="{97A4C7DE-6264-F3AB-B09C-0058BF62DCFC}"/>
              </a:ext>
            </a:extLst>
          </p:cNvPr>
          <p:cNvSpPr/>
          <p:nvPr userDrawn="1"/>
        </p:nvSpPr>
        <p:spPr>
          <a:xfrm rot="4874639" flipH="1">
            <a:off x="1878924" y="3844173"/>
            <a:ext cx="1676400" cy="6579235"/>
          </a:xfrm>
          <a:custGeom>
            <a:avLst/>
            <a:gdLst>
              <a:gd name="connsiteX0" fmla="*/ 0 w 1676400"/>
              <a:gd name="connsiteY0" fmla="*/ 0 h 2362200"/>
              <a:gd name="connsiteX1" fmla="*/ 1676400 w 1676400"/>
              <a:gd name="connsiteY1" fmla="*/ 2362200 h 2362200"/>
              <a:gd name="connsiteX2" fmla="*/ 1676400 w 1676400"/>
              <a:gd name="connsiteY2" fmla="*/ 2152650 h 2362200"/>
              <a:gd name="connsiteX3" fmla="*/ 1666875 w 1676400"/>
              <a:gd name="connsiteY3" fmla="*/ 333375 h 2362200"/>
              <a:gd name="connsiteX4" fmla="*/ 0 w 1676400"/>
              <a:gd name="connsiteY4" fmla="*/ 0 h 2362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76400" h="2362200">
                <a:moveTo>
                  <a:pt x="0" y="0"/>
                </a:moveTo>
                <a:lnTo>
                  <a:pt x="1676400" y="2362200"/>
                </a:lnTo>
                <a:lnTo>
                  <a:pt x="1676400" y="2152650"/>
                </a:lnTo>
                <a:lnTo>
                  <a:pt x="1666875" y="333375"/>
                </a:lnTo>
                <a:lnTo>
                  <a:pt x="0" y="0"/>
                </a:lnTo>
                <a:close/>
              </a:path>
            </a:pathLst>
          </a:custGeom>
          <a:solidFill>
            <a:srgbClr val="0BA99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30799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5A96F2C-E85D-14A5-BE22-5472C1A14F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182B2228-51B0-113A-9738-D389DC44A16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Klikken om de tekststijl van het model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99B54CF7-29F4-A19E-88B9-402B72DABE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C161B-B57B-4E1E-95BC-6033973507FA}" type="datetimeFigureOut">
              <a:rPr lang="nl-NL" smtClean="0"/>
              <a:t>9-1-2025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B6DAF53C-67FF-8065-88C2-E042086804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5A51762D-1F02-21F0-F44C-A2D62624CC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409D67-7ABF-4261-A863-B1BA0E01EBCF}" type="slidenum">
              <a:rPr lang="nl-NL" smtClean="0"/>
              <a:t>‹nr.›</a:t>
            </a:fld>
            <a:endParaRPr lang="nl-NL"/>
          </a:p>
        </p:txBody>
      </p:sp>
      <p:pic>
        <p:nvPicPr>
          <p:cNvPr id="12" name="Afbeelding 11">
            <a:extLst>
              <a:ext uri="{FF2B5EF4-FFF2-40B4-BE49-F238E27FC236}">
                <a16:creationId xmlns:a16="http://schemas.microsoft.com/office/drawing/2014/main" id="{3E3F11E6-9CC2-497E-6D64-E4D8108F919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103524" y="607314"/>
            <a:ext cx="1713124" cy="5805297"/>
          </a:xfrm>
          <a:prstGeom prst="rect">
            <a:avLst/>
          </a:prstGeom>
        </p:spPr>
      </p:pic>
      <p:sp>
        <p:nvSpPr>
          <p:cNvPr id="7" name="Vrije vorm: vorm 6">
            <a:extLst>
              <a:ext uri="{FF2B5EF4-FFF2-40B4-BE49-F238E27FC236}">
                <a16:creationId xmlns:a16="http://schemas.microsoft.com/office/drawing/2014/main" id="{5BF4A417-E5B5-CE9B-7805-CD6429D6836B}"/>
              </a:ext>
            </a:extLst>
          </p:cNvPr>
          <p:cNvSpPr/>
          <p:nvPr userDrawn="1"/>
        </p:nvSpPr>
        <p:spPr>
          <a:xfrm>
            <a:off x="11415491" y="282881"/>
            <a:ext cx="1391366" cy="6638313"/>
          </a:xfrm>
          <a:custGeom>
            <a:avLst/>
            <a:gdLst>
              <a:gd name="connsiteX0" fmla="*/ 1152525 w 4181475"/>
              <a:gd name="connsiteY0" fmla="*/ 0 h 3571875"/>
              <a:gd name="connsiteX1" fmla="*/ 0 w 4181475"/>
              <a:gd name="connsiteY1" fmla="*/ 2209800 h 3571875"/>
              <a:gd name="connsiteX2" fmla="*/ 3362325 w 4181475"/>
              <a:gd name="connsiteY2" fmla="*/ 3571875 h 3571875"/>
              <a:gd name="connsiteX3" fmla="*/ 4181475 w 4181475"/>
              <a:gd name="connsiteY3" fmla="*/ 533400 h 3571875"/>
              <a:gd name="connsiteX4" fmla="*/ 1152525 w 4181475"/>
              <a:gd name="connsiteY4" fmla="*/ 0 h 35718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181475" h="3571875">
                <a:moveTo>
                  <a:pt x="1152525" y="0"/>
                </a:moveTo>
                <a:lnTo>
                  <a:pt x="0" y="2209800"/>
                </a:lnTo>
                <a:lnTo>
                  <a:pt x="3362325" y="3571875"/>
                </a:lnTo>
                <a:lnTo>
                  <a:pt x="4181475" y="533400"/>
                </a:lnTo>
                <a:lnTo>
                  <a:pt x="1152525" y="0"/>
                </a:lnTo>
                <a:close/>
              </a:path>
            </a:pathLst>
          </a:custGeom>
          <a:solidFill>
            <a:srgbClr val="FF943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4987847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7D90C86-7681-9358-16D4-B1A2B8A1DA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67F9D51E-3088-9F61-0CAB-33C6F254C02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F56C5D59-C99C-600B-E18C-C1FC6D8D3B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C161B-B57B-4E1E-95BC-6033973507FA}" type="datetimeFigureOut">
              <a:rPr lang="nl-NL" smtClean="0"/>
              <a:t>9-1-2025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17CA24C3-7B12-DB85-BFC6-D19AF7078E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15B9D505-5281-80CB-3D5F-5F69966003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409D67-7ABF-4261-A863-B1BA0E01EBCF}" type="slidenum">
              <a:rPr lang="nl-NL" smtClean="0"/>
              <a:t>‹nr.›</a:t>
            </a:fld>
            <a:endParaRPr lang="nl-NL"/>
          </a:p>
        </p:txBody>
      </p:sp>
      <p:pic>
        <p:nvPicPr>
          <p:cNvPr id="10" name="Afbeelding 9">
            <a:extLst>
              <a:ext uri="{FF2B5EF4-FFF2-40B4-BE49-F238E27FC236}">
                <a16:creationId xmlns:a16="http://schemas.microsoft.com/office/drawing/2014/main" id="{64B60CB4-982B-285D-FEE4-1B762D5B30B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103524" y="607314"/>
            <a:ext cx="1713124" cy="5805297"/>
          </a:xfrm>
          <a:prstGeom prst="rect">
            <a:avLst/>
          </a:prstGeom>
        </p:spPr>
      </p:pic>
      <p:sp>
        <p:nvSpPr>
          <p:cNvPr id="7" name="Vrije vorm: vorm 6">
            <a:extLst>
              <a:ext uri="{FF2B5EF4-FFF2-40B4-BE49-F238E27FC236}">
                <a16:creationId xmlns:a16="http://schemas.microsoft.com/office/drawing/2014/main" id="{D1ED55D3-93B0-AF4A-1005-5D0135A7CC1A}"/>
              </a:ext>
            </a:extLst>
          </p:cNvPr>
          <p:cNvSpPr/>
          <p:nvPr userDrawn="1"/>
        </p:nvSpPr>
        <p:spPr>
          <a:xfrm>
            <a:off x="11415491" y="282881"/>
            <a:ext cx="1391366" cy="6638313"/>
          </a:xfrm>
          <a:custGeom>
            <a:avLst/>
            <a:gdLst>
              <a:gd name="connsiteX0" fmla="*/ 1152525 w 4181475"/>
              <a:gd name="connsiteY0" fmla="*/ 0 h 3571875"/>
              <a:gd name="connsiteX1" fmla="*/ 0 w 4181475"/>
              <a:gd name="connsiteY1" fmla="*/ 2209800 h 3571875"/>
              <a:gd name="connsiteX2" fmla="*/ 3362325 w 4181475"/>
              <a:gd name="connsiteY2" fmla="*/ 3571875 h 3571875"/>
              <a:gd name="connsiteX3" fmla="*/ 4181475 w 4181475"/>
              <a:gd name="connsiteY3" fmla="*/ 533400 h 3571875"/>
              <a:gd name="connsiteX4" fmla="*/ 1152525 w 4181475"/>
              <a:gd name="connsiteY4" fmla="*/ 0 h 35718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181475" h="3571875">
                <a:moveTo>
                  <a:pt x="1152525" y="0"/>
                </a:moveTo>
                <a:lnTo>
                  <a:pt x="0" y="2209800"/>
                </a:lnTo>
                <a:lnTo>
                  <a:pt x="3362325" y="3571875"/>
                </a:lnTo>
                <a:lnTo>
                  <a:pt x="4181475" y="533400"/>
                </a:lnTo>
                <a:lnTo>
                  <a:pt x="1152525" y="0"/>
                </a:lnTo>
                <a:close/>
              </a:path>
            </a:pathLst>
          </a:custGeom>
          <a:solidFill>
            <a:srgbClr val="FF943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9021940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CC7A62D-8B49-53A0-C894-0695A845C1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0B473ED5-5EAB-B15E-5709-84F3116368E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8BE10D61-B60A-9BB5-B07C-611A1291349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2FFFD21B-4BBC-CBC4-BEDE-24B45FC096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7EC161B-B57B-4E1E-95BC-6033973507FA}" type="datetimeFigureOut">
              <a:rPr lang="nl-NL" smtClean="0"/>
              <a:pPr/>
              <a:t>9-1-2025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6441502C-8E24-3E5C-18C7-AD7A9B85DA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8DD3BD76-CD86-E5DA-B4FF-96C7FE5C3F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E409D67-7ABF-4261-A863-B1BA0E01EBCF}" type="slidenum">
              <a:rPr lang="nl-NL" smtClean="0"/>
              <a:pPr/>
              <a:t>‹nr.›</a:t>
            </a:fld>
            <a:endParaRPr lang="nl-NL"/>
          </a:p>
        </p:txBody>
      </p:sp>
      <p:pic>
        <p:nvPicPr>
          <p:cNvPr id="12" name="Afbeelding 11">
            <a:extLst>
              <a:ext uri="{FF2B5EF4-FFF2-40B4-BE49-F238E27FC236}">
                <a16:creationId xmlns:a16="http://schemas.microsoft.com/office/drawing/2014/main" id="{AA207D8F-88C5-7ADA-562A-DF83E7A51DF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103524" y="607314"/>
            <a:ext cx="1713124" cy="5805297"/>
          </a:xfrm>
          <a:prstGeom prst="rect">
            <a:avLst/>
          </a:prstGeom>
        </p:spPr>
      </p:pic>
      <p:sp>
        <p:nvSpPr>
          <p:cNvPr id="8" name="Vrije vorm: vorm 7">
            <a:extLst>
              <a:ext uri="{FF2B5EF4-FFF2-40B4-BE49-F238E27FC236}">
                <a16:creationId xmlns:a16="http://schemas.microsoft.com/office/drawing/2014/main" id="{8856FC17-D81D-BCDB-66B0-6560BE1BBD74}"/>
              </a:ext>
            </a:extLst>
          </p:cNvPr>
          <p:cNvSpPr/>
          <p:nvPr userDrawn="1"/>
        </p:nvSpPr>
        <p:spPr>
          <a:xfrm>
            <a:off x="11415491" y="282881"/>
            <a:ext cx="1391366" cy="6638313"/>
          </a:xfrm>
          <a:custGeom>
            <a:avLst/>
            <a:gdLst>
              <a:gd name="connsiteX0" fmla="*/ 1152525 w 4181475"/>
              <a:gd name="connsiteY0" fmla="*/ 0 h 3571875"/>
              <a:gd name="connsiteX1" fmla="*/ 0 w 4181475"/>
              <a:gd name="connsiteY1" fmla="*/ 2209800 h 3571875"/>
              <a:gd name="connsiteX2" fmla="*/ 3362325 w 4181475"/>
              <a:gd name="connsiteY2" fmla="*/ 3571875 h 3571875"/>
              <a:gd name="connsiteX3" fmla="*/ 4181475 w 4181475"/>
              <a:gd name="connsiteY3" fmla="*/ 533400 h 3571875"/>
              <a:gd name="connsiteX4" fmla="*/ 1152525 w 4181475"/>
              <a:gd name="connsiteY4" fmla="*/ 0 h 35718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181475" h="3571875">
                <a:moveTo>
                  <a:pt x="1152525" y="0"/>
                </a:moveTo>
                <a:lnTo>
                  <a:pt x="0" y="2209800"/>
                </a:lnTo>
                <a:lnTo>
                  <a:pt x="3362325" y="3571875"/>
                </a:lnTo>
                <a:lnTo>
                  <a:pt x="4181475" y="533400"/>
                </a:lnTo>
                <a:lnTo>
                  <a:pt x="1152525" y="0"/>
                </a:lnTo>
                <a:close/>
              </a:path>
            </a:pathLst>
          </a:custGeom>
          <a:solidFill>
            <a:srgbClr val="FF943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718435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341C1BF-C8FE-D389-2915-CFEE7CB388E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EE43CE51-C4A3-5AE2-DE96-E1F7357CC9A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AB20799B-8882-2A2C-E60D-B90BA4D2C4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C161B-B57B-4E1E-95BC-6033973507FA}" type="datetimeFigureOut">
              <a:rPr lang="nl-NL" smtClean="0"/>
              <a:t>9-1-2025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C6C15CAB-6AC4-ADA8-E3AB-A06F384945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0875777F-4539-E601-97B8-5B2034886E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409D67-7ABF-4261-A863-B1BA0E01EBCF}" type="slidenum">
              <a:rPr lang="nl-NL" smtClean="0"/>
              <a:t>‹nr.›</a:t>
            </a:fld>
            <a:endParaRPr lang="nl-NL"/>
          </a:p>
        </p:txBody>
      </p:sp>
      <p:sp>
        <p:nvSpPr>
          <p:cNvPr id="7" name="Vrije vorm: vorm 6">
            <a:extLst>
              <a:ext uri="{FF2B5EF4-FFF2-40B4-BE49-F238E27FC236}">
                <a16:creationId xmlns:a16="http://schemas.microsoft.com/office/drawing/2014/main" id="{6B882753-36FC-EAAD-E794-6DBD554E1D69}"/>
              </a:ext>
            </a:extLst>
          </p:cNvPr>
          <p:cNvSpPr/>
          <p:nvPr userDrawn="1"/>
        </p:nvSpPr>
        <p:spPr>
          <a:xfrm rot="5755725">
            <a:off x="1820333" y="3844946"/>
            <a:ext cx="1391366" cy="6638313"/>
          </a:xfrm>
          <a:custGeom>
            <a:avLst/>
            <a:gdLst>
              <a:gd name="connsiteX0" fmla="*/ 1152525 w 4181475"/>
              <a:gd name="connsiteY0" fmla="*/ 0 h 3571875"/>
              <a:gd name="connsiteX1" fmla="*/ 0 w 4181475"/>
              <a:gd name="connsiteY1" fmla="*/ 2209800 h 3571875"/>
              <a:gd name="connsiteX2" fmla="*/ 3362325 w 4181475"/>
              <a:gd name="connsiteY2" fmla="*/ 3571875 h 3571875"/>
              <a:gd name="connsiteX3" fmla="*/ 4181475 w 4181475"/>
              <a:gd name="connsiteY3" fmla="*/ 533400 h 3571875"/>
              <a:gd name="connsiteX4" fmla="*/ 1152525 w 4181475"/>
              <a:gd name="connsiteY4" fmla="*/ 0 h 35718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181475" h="3571875">
                <a:moveTo>
                  <a:pt x="1152525" y="0"/>
                </a:moveTo>
                <a:lnTo>
                  <a:pt x="0" y="2209800"/>
                </a:lnTo>
                <a:lnTo>
                  <a:pt x="3362325" y="3571875"/>
                </a:lnTo>
                <a:lnTo>
                  <a:pt x="4181475" y="533400"/>
                </a:lnTo>
                <a:lnTo>
                  <a:pt x="1152525" y="0"/>
                </a:lnTo>
                <a:close/>
              </a:path>
            </a:pathLst>
          </a:custGeom>
          <a:solidFill>
            <a:srgbClr val="7330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nl-NL"/>
          </a:p>
        </p:txBody>
      </p:sp>
      <p:sp>
        <p:nvSpPr>
          <p:cNvPr id="9" name="Vrije vorm: vorm 8">
            <a:extLst>
              <a:ext uri="{FF2B5EF4-FFF2-40B4-BE49-F238E27FC236}">
                <a16:creationId xmlns:a16="http://schemas.microsoft.com/office/drawing/2014/main" id="{5295411F-2D3E-24F5-8F15-70067837FEF1}"/>
              </a:ext>
            </a:extLst>
          </p:cNvPr>
          <p:cNvSpPr/>
          <p:nvPr userDrawn="1"/>
        </p:nvSpPr>
        <p:spPr>
          <a:xfrm rot="15051396" flipH="1">
            <a:off x="9088749" y="-3894010"/>
            <a:ext cx="1786900" cy="6565650"/>
          </a:xfrm>
          <a:custGeom>
            <a:avLst/>
            <a:gdLst>
              <a:gd name="connsiteX0" fmla="*/ 0 w 1676400"/>
              <a:gd name="connsiteY0" fmla="*/ 0 h 2362200"/>
              <a:gd name="connsiteX1" fmla="*/ 1676400 w 1676400"/>
              <a:gd name="connsiteY1" fmla="*/ 2362200 h 2362200"/>
              <a:gd name="connsiteX2" fmla="*/ 1676400 w 1676400"/>
              <a:gd name="connsiteY2" fmla="*/ 2152650 h 2362200"/>
              <a:gd name="connsiteX3" fmla="*/ 1666875 w 1676400"/>
              <a:gd name="connsiteY3" fmla="*/ 333375 h 2362200"/>
              <a:gd name="connsiteX4" fmla="*/ 0 w 1676400"/>
              <a:gd name="connsiteY4" fmla="*/ 0 h 2362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76400" h="2362200">
                <a:moveTo>
                  <a:pt x="0" y="0"/>
                </a:moveTo>
                <a:lnTo>
                  <a:pt x="1676400" y="2362200"/>
                </a:lnTo>
                <a:lnTo>
                  <a:pt x="1676400" y="2152650"/>
                </a:lnTo>
                <a:lnTo>
                  <a:pt x="1666875" y="333375"/>
                </a:lnTo>
                <a:lnTo>
                  <a:pt x="0" y="0"/>
                </a:lnTo>
                <a:close/>
              </a:path>
            </a:pathLst>
          </a:custGeom>
          <a:solidFill>
            <a:srgbClr val="13306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463369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5A96F2C-E85D-14A5-BE22-5472C1A14F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182B2228-51B0-113A-9738-D389DC44A16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99B54CF7-29F4-A19E-88B9-402B72DABE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7EC161B-B57B-4E1E-95BC-6033973507FA}" type="datetimeFigureOut">
              <a:rPr lang="nl-NL" smtClean="0"/>
              <a:pPr/>
              <a:t>9-1-2025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B6DAF53C-67FF-8065-88C2-E042086804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5A51762D-1F02-21F0-F44C-A2D62624CC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E409D67-7ABF-4261-A863-B1BA0E01EBCF}" type="slidenum">
              <a:rPr lang="nl-NL" smtClean="0"/>
              <a:pPr/>
              <a:t>‹nr.›</a:t>
            </a:fld>
            <a:endParaRPr lang="nl-NL"/>
          </a:p>
        </p:txBody>
      </p:sp>
      <p:sp>
        <p:nvSpPr>
          <p:cNvPr id="7" name="Vrije vorm: vorm 6">
            <a:extLst>
              <a:ext uri="{FF2B5EF4-FFF2-40B4-BE49-F238E27FC236}">
                <a16:creationId xmlns:a16="http://schemas.microsoft.com/office/drawing/2014/main" id="{5A06E5B3-AEF0-3A57-BF03-3D037D4F9415}"/>
              </a:ext>
            </a:extLst>
          </p:cNvPr>
          <p:cNvSpPr/>
          <p:nvPr userDrawn="1"/>
        </p:nvSpPr>
        <p:spPr>
          <a:xfrm rot="15051396" flipH="1">
            <a:off x="9088749" y="-3894010"/>
            <a:ext cx="1786900" cy="6565650"/>
          </a:xfrm>
          <a:custGeom>
            <a:avLst/>
            <a:gdLst>
              <a:gd name="connsiteX0" fmla="*/ 0 w 1676400"/>
              <a:gd name="connsiteY0" fmla="*/ 0 h 2362200"/>
              <a:gd name="connsiteX1" fmla="*/ 1676400 w 1676400"/>
              <a:gd name="connsiteY1" fmla="*/ 2362200 h 2362200"/>
              <a:gd name="connsiteX2" fmla="*/ 1676400 w 1676400"/>
              <a:gd name="connsiteY2" fmla="*/ 2152650 h 2362200"/>
              <a:gd name="connsiteX3" fmla="*/ 1666875 w 1676400"/>
              <a:gd name="connsiteY3" fmla="*/ 333375 h 2362200"/>
              <a:gd name="connsiteX4" fmla="*/ 0 w 1676400"/>
              <a:gd name="connsiteY4" fmla="*/ 0 h 2362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76400" h="2362200">
                <a:moveTo>
                  <a:pt x="0" y="0"/>
                </a:moveTo>
                <a:lnTo>
                  <a:pt x="1676400" y="2362200"/>
                </a:lnTo>
                <a:lnTo>
                  <a:pt x="1676400" y="2152650"/>
                </a:lnTo>
                <a:lnTo>
                  <a:pt x="1666875" y="333375"/>
                </a:lnTo>
                <a:lnTo>
                  <a:pt x="0" y="0"/>
                </a:lnTo>
                <a:close/>
              </a:path>
            </a:pathLst>
          </a:custGeom>
          <a:solidFill>
            <a:srgbClr val="13306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nl-NL"/>
          </a:p>
        </p:txBody>
      </p:sp>
      <p:sp>
        <p:nvSpPr>
          <p:cNvPr id="8" name="Vrije vorm: vorm 7">
            <a:extLst>
              <a:ext uri="{FF2B5EF4-FFF2-40B4-BE49-F238E27FC236}">
                <a16:creationId xmlns:a16="http://schemas.microsoft.com/office/drawing/2014/main" id="{E4EF04E7-77C8-B2B0-9CDB-9EC555645162}"/>
              </a:ext>
            </a:extLst>
          </p:cNvPr>
          <p:cNvSpPr/>
          <p:nvPr userDrawn="1"/>
        </p:nvSpPr>
        <p:spPr>
          <a:xfrm rot="5755725">
            <a:off x="1820333" y="3844946"/>
            <a:ext cx="1391366" cy="6638313"/>
          </a:xfrm>
          <a:custGeom>
            <a:avLst/>
            <a:gdLst>
              <a:gd name="connsiteX0" fmla="*/ 1152525 w 4181475"/>
              <a:gd name="connsiteY0" fmla="*/ 0 h 3571875"/>
              <a:gd name="connsiteX1" fmla="*/ 0 w 4181475"/>
              <a:gd name="connsiteY1" fmla="*/ 2209800 h 3571875"/>
              <a:gd name="connsiteX2" fmla="*/ 3362325 w 4181475"/>
              <a:gd name="connsiteY2" fmla="*/ 3571875 h 3571875"/>
              <a:gd name="connsiteX3" fmla="*/ 4181475 w 4181475"/>
              <a:gd name="connsiteY3" fmla="*/ 533400 h 3571875"/>
              <a:gd name="connsiteX4" fmla="*/ 1152525 w 4181475"/>
              <a:gd name="connsiteY4" fmla="*/ 0 h 35718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181475" h="3571875">
                <a:moveTo>
                  <a:pt x="1152525" y="0"/>
                </a:moveTo>
                <a:lnTo>
                  <a:pt x="0" y="2209800"/>
                </a:lnTo>
                <a:lnTo>
                  <a:pt x="3362325" y="3571875"/>
                </a:lnTo>
                <a:lnTo>
                  <a:pt x="4181475" y="533400"/>
                </a:lnTo>
                <a:lnTo>
                  <a:pt x="1152525" y="0"/>
                </a:lnTo>
                <a:close/>
              </a:path>
            </a:pathLst>
          </a:custGeom>
          <a:solidFill>
            <a:srgbClr val="7330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107024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1_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7D90C86-7681-9358-16D4-B1A2B8A1DA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67F9D51E-3088-9F61-0CAB-33C6F254C02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F56C5D59-C99C-600B-E18C-C1FC6D8D3B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7EC161B-B57B-4E1E-95BC-6033973507FA}" type="datetimeFigureOut">
              <a:rPr lang="nl-NL" smtClean="0"/>
              <a:pPr/>
              <a:t>9-1-2025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17CA24C3-7B12-DB85-BFC6-D19AF7078E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15B9D505-5281-80CB-3D5F-5F69966003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E409D67-7ABF-4261-A863-B1BA0E01EBCF}" type="slidenum">
              <a:rPr lang="nl-NL" smtClean="0"/>
              <a:pPr/>
              <a:t>‹nr.›</a:t>
            </a:fld>
            <a:endParaRPr lang="nl-NL"/>
          </a:p>
        </p:txBody>
      </p:sp>
      <p:sp>
        <p:nvSpPr>
          <p:cNvPr id="7" name="Vrije vorm: vorm 6">
            <a:extLst>
              <a:ext uri="{FF2B5EF4-FFF2-40B4-BE49-F238E27FC236}">
                <a16:creationId xmlns:a16="http://schemas.microsoft.com/office/drawing/2014/main" id="{E7623211-E837-8462-C409-92BD15DD9E1B}"/>
              </a:ext>
            </a:extLst>
          </p:cNvPr>
          <p:cNvSpPr/>
          <p:nvPr userDrawn="1"/>
        </p:nvSpPr>
        <p:spPr>
          <a:xfrm rot="15051396" flipH="1">
            <a:off x="9088749" y="-3894010"/>
            <a:ext cx="1786900" cy="6565650"/>
          </a:xfrm>
          <a:custGeom>
            <a:avLst/>
            <a:gdLst>
              <a:gd name="connsiteX0" fmla="*/ 0 w 1676400"/>
              <a:gd name="connsiteY0" fmla="*/ 0 h 2362200"/>
              <a:gd name="connsiteX1" fmla="*/ 1676400 w 1676400"/>
              <a:gd name="connsiteY1" fmla="*/ 2362200 h 2362200"/>
              <a:gd name="connsiteX2" fmla="*/ 1676400 w 1676400"/>
              <a:gd name="connsiteY2" fmla="*/ 2152650 h 2362200"/>
              <a:gd name="connsiteX3" fmla="*/ 1666875 w 1676400"/>
              <a:gd name="connsiteY3" fmla="*/ 333375 h 2362200"/>
              <a:gd name="connsiteX4" fmla="*/ 0 w 1676400"/>
              <a:gd name="connsiteY4" fmla="*/ 0 h 2362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76400" h="2362200">
                <a:moveTo>
                  <a:pt x="0" y="0"/>
                </a:moveTo>
                <a:lnTo>
                  <a:pt x="1676400" y="2362200"/>
                </a:lnTo>
                <a:lnTo>
                  <a:pt x="1676400" y="2152650"/>
                </a:lnTo>
                <a:lnTo>
                  <a:pt x="1666875" y="333375"/>
                </a:lnTo>
                <a:lnTo>
                  <a:pt x="0" y="0"/>
                </a:lnTo>
                <a:close/>
              </a:path>
            </a:pathLst>
          </a:custGeom>
          <a:solidFill>
            <a:srgbClr val="13306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nl-NL"/>
          </a:p>
        </p:txBody>
      </p:sp>
      <p:sp>
        <p:nvSpPr>
          <p:cNvPr id="8" name="Vrije vorm: vorm 7">
            <a:extLst>
              <a:ext uri="{FF2B5EF4-FFF2-40B4-BE49-F238E27FC236}">
                <a16:creationId xmlns:a16="http://schemas.microsoft.com/office/drawing/2014/main" id="{5D42C01F-1D47-0EE2-F77E-F919EB57A062}"/>
              </a:ext>
            </a:extLst>
          </p:cNvPr>
          <p:cNvSpPr/>
          <p:nvPr userDrawn="1"/>
        </p:nvSpPr>
        <p:spPr>
          <a:xfrm rot="5755725">
            <a:off x="1820333" y="3844946"/>
            <a:ext cx="1391366" cy="6638313"/>
          </a:xfrm>
          <a:custGeom>
            <a:avLst/>
            <a:gdLst>
              <a:gd name="connsiteX0" fmla="*/ 1152525 w 4181475"/>
              <a:gd name="connsiteY0" fmla="*/ 0 h 3571875"/>
              <a:gd name="connsiteX1" fmla="*/ 0 w 4181475"/>
              <a:gd name="connsiteY1" fmla="*/ 2209800 h 3571875"/>
              <a:gd name="connsiteX2" fmla="*/ 3362325 w 4181475"/>
              <a:gd name="connsiteY2" fmla="*/ 3571875 h 3571875"/>
              <a:gd name="connsiteX3" fmla="*/ 4181475 w 4181475"/>
              <a:gd name="connsiteY3" fmla="*/ 533400 h 3571875"/>
              <a:gd name="connsiteX4" fmla="*/ 1152525 w 4181475"/>
              <a:gd name="connsiteY4" fmla="*/ 0 h 35718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181475" h="3571875">
                <a:moveTo>
                  <a:pt x="1152525" y="0"/>
                </a:moveTo>
                <a:lnTo>
                  <a:pt x="0" y="2209800"/>
                </a:lnTo>
                <a:lnTo>
                  <a:pt x="3362325" y="3571875"/>
                </a:lnTo>
                <a:lnTo>
                  <a:pt x="4181475" y="533400"/>
                </a:lnTo>
                <a:lnTo>
                  <a:pt x="1152525" y="0"/>
                </a:lnTo>
                <a:close/>
              </a:path>
            </a:pathLst>
          </a:custGeom>
          <a:solidFill>
            <a:srgbClr val="7330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91423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CC7A62D-8B49-53A0-C894-0695A845C1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0B473ED5-5EAB-B15E-5709-84F3116368E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8BE10D61-B60A-9BB5-B07C-611A1291349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2FFFD21B-4BBC-CBC4-BEDE-24B45FC096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7EC161B-B57B-4E1E-95BC-6033973507FA}" type="datetimeFigureOut">
              <a:rPr lang="nl-NL" smtClean="0"/>
              <a:pPr/>
              <a:t>9-1-2025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6441502C-8E24-3E5C-18C7-AD7A9B85DA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8DD3BD76-CD86-E5DA-B4FF-96C7FE5C3F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E409D67-7ABF-4261-A863-B1BA0E01EBCF}" type="slidenum">
              <a:rPr lang="nl-NL" smtClean="0"/>
              <a:pPr/>
              <a:t>‹nr.›</a:t>
            </a:fld>
            <a:endParaRPr lang="nl-NL"/>
          </a:p>
        </p:txBody>
      </p:sp>
      <p:sp>
        <p:nvSpPr>
          <p:cNvPr id="8" name="Vrije vorm: vorm 7">
            <a:extLst>
              <a:ext uri="{FF2B5EF4-FFF2-40B4-BE49-F238E27FC236}">
                <a16:creationId xmlns:a16="http://schemas.microsoft.com/office/drawing/2014/main" id="{CEEA45BF-88E1-C590-1227-CA33FC8CFF56}"/>
              </a:ext>
            </a:extLst>
          </p:cNvPr>
          <p:cNvSpPr/>
          <p:nvPr userDrawn="1"/>
        </p:nvSpPr>
        <p:spPr>
          <a:xfrm rot="15051396" flipH="1">
            <a:off x="9088749" y="-3894010"/>
            <a:ext cx="1786900" cy="6565650"/>
          </a:xfrm>
          <a:custGeom>
            <a:avLst/>
            <a:gdLst>
              <a:gd name="connsiteX0" fmla="*/ 0 w 1676400"/>
              <a:gd name="connsiteY0" fmla="*/ 0 h 2362200"/>
              <a:gd name="connsiteX1" fmla="*/ 1676400 w 1676400"/>
              <a:gd name="connsiteY1" fmla="*/ 2362200 h 2362200"/>
              <a:gd name="connsiteX2" fmla="*/ 1676400 w 1676400"/>
              <a:gd name="connsiteY2" fmla="*/ 2152650 h 2362200"/>
              <a:gd name="connsiteX3" fmla="*/ 1666875 w 1676400"/>
              <a:gd name="connsiteY3" fmla="*/ 333375 h 2362200"/>
              <a:gd name="connsiteX4" fmla="*/ 0 w 1676400"/>
              <a:gd name="connsiteY4" fmla="*/ 0 h 2362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76400" h="2362200">
                <a:moveTo>
                  <a:pt x="0" y="0"/>
                </a:moveTo>
                <a:lnTo>
                  <a:pt x="1676400" y="2362200"/>
                </a:lnTo>
                <a:lnTo>
                  <a:pt x="1676400" y="2152650"/>
                </a:lnTo>
                <a:lnTo>
                  <a:pt x="1666875" y="333375"/>
                </a:lnTo>
                <a:lnTo>
                  <a:pt x="0" y="0"/>
                </a:lnTo>
                <a:close/>
              </a:path>
            </a:pathLst>
          </a:custGeom>
          <a:solidFill>
            <a:srgbClr val="13306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nl-NL"/>
          </a:p>
        </p:txBody>
      </p:sp>
      <p:sp>
        <p:nvSpPr>
          <p:cNvPr id="9" name="Vrije vorm: vorm 8">
            <a:extLst>
              <a:ext uri="{FF2B5EF4-FFF2-40B4-BE49-F238E27FC236}">
                <a16:creationId xmlns:a16="http://schemas.microsoft.com/office/drawing/2014/main" id="{076D6E70-1F12-9E8A-4340-5C138C622E47}"/>
              </a:ext>
            </a:extLst>
          </p:cNvPr>
          <p:cNvSpPr/>
          <p:nvPr userDrawn="1"/>
        </p:nvSpPr>
        <p:spPr>
          <a:xfrm rot="5755725">
            <a:off x="1820333" y="3844946"/>
            <a:ext cx="1391366" cy="6638313"/>
          </a:xfrm>
          <a:custGeom>
            <a:avLst/>
            <a:gdLst>
              <a:gd name="connsiteX0" fmla="*/ 1152525 w 4181475"/>
              <a:gd name="connsiteY0" fmla="*/ 0 h 3571875"/>
              <a:gd name="connsiteX1" fmla="*/ 0 w 4181475"/>
              <a:gd name="connsiteY1" fmla="*/ 2209800 h 3571875"/>
              <a:gd name="connsiteX2" fmla="*/ 3362325 w 4181475"/>
              <a:gd name="connsiteY2" fmla="*/ 3571875 h 3571875"/>
              <a:gd name="connsiteX3" fmla="*/ 4181475 w 4181475"/>
              <a:gd name="connsiteY3" fmla="*/ 533400 h 3571875"/>
              <a:gd name="connsiteX4" fmla="*/ 1152525 w 4181475"/>
              <a:gd name="connsiteY4" fmla="*/ 0 h 35718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181475" h="3571875">
                <a:moveTo>
                  <a:pt x="1152525" y="0"/>
                </a:moveTo>
                <a:lnTo>
                  <a:pt x="0" y="2209800"/>
                </a:lnTo>
                <a:lnTo>
                  <a:pt x="3362325" y="3571875"/>
                </a:lnTo>
                <a:lnTo>
                  <a:pt x="4181475" y="533400"/>
                </a:lnTo>
                <a:lnTo>
                  <a:pt x="1152525" y="0"/>
                </a:lnTo>
                <a:close/>
              </a:path>
            </a:pathLst>
          </a:custGeom>
          <a:solidFill>
            <a:srgbClr val="7330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021415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_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341C1BF-C8FE-D389-2915-CFEE7CB388E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EE43CE51-C4A3-5AE2-DE96-E1F7357CC9A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AB20799B-8882-2A2C-E60D-B90BA4D2C4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7EC161B-B57B-4E1E-95BC-6033973507FA}" type="datetimeFigureOut">
              <a:rPr lang="nl-NL" smtClean="0"/>
              <a:pPr/>
              <a:t>9-1-2025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C6C15CAB-6AC4-ADA8-E3AB-A06F384945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0875777F-4539-E601-97B8-5B2034886E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E409D67-7ABF-4261-A863-B1BA0E01EBCF}" type="slidenum">
              <a:rPr lang="nl-NL" smtClean="0"/>
              <a:pPr/>
              <a:t>‹nr.›</a:t>
            </a:fld>
            <a:endParaRPr lang="nl-NL"/>
          </a:p>
        </p:txBody>
      </p:sp>
      <p:sp>
        <p:nvSpPr>
          <p:cNvPr id="8" name="Vrije vorm: vorm 7">
            <a:extLst>
              <a:ext uri="{FF2B5EF4-FFF2-40B4-BE49-F238E27FC236}">
                <a16:creationId xmlns:a16="http://schemas.microsoft.com/office/drawing/2014/main" id="{6E3336A1-6E65-CCE7-9F78-648FABD84DAE}"/>
              </a:ext>
            </a:extLst>
          </p:cNvPr>
          <p:cNvSpPr/>
          <p:nvPr userDrawn="1"/>
        </p:nvSpPr>
        <p:spPr>
          <a:xfrm rot="20612353" flipH="1">
            <a:off x="11758174" y="263041"/>
            <a:ext cx="1797958" cy="3148791"/>
          </a:xfrm>
          <a:custGeom>
            <a:avLst/>
            <a:gdLst>
              <a:gd name="connsiteX0" fmla="*/ 0 w 1676400"/>
              <a:gd name="connsiteY0" fmla="*/ 0 h 2362200"/>
              <a:gd name="connsiteX1" fmla="*/ 1676400 w 1676400"/>
              <a:gd name="connsiteY1" fmla="*/ 2362200 h 2362200"/>
              <a:gd name="connsiteX2" fmla="*/ 1676400 w 1676400"/>
              <a:gd name="connsiteY2" fmla="*/ 2152650 h 2362200"/>
              <a:gd name="connsiteX3" fmla="*/ 1666875 w 1676400"/>
              <a:gd name="connsiteY3" fmla="*/ 333375 h 2362200"/>
              <a:gd name="connsiteX4" fmla="*/ 0 w 1676400"/>
              <a:gd name="connsiteY4" fmla="*/ 0 h 2362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76400" h="2362200">
                <a:moveTo>
                  <a:pt x="0" y="0"/>
                </a:moveTo>
                <a:lnTo>
                  <a:pt x="1676400" y="2362200"/>
                </a:lnTo>
                <a:lnTo>
                  <a:pt x="1676400" y="2152650"/>
                </a:lnTo>
                <a:lnTo>
                  <a:pt x="1666875" y="333375"/>
                </a:lnTo>
                <a:lnTo>
                  <a:pt x="0" y="0"/>
                </a:lnTo>
                <a:close/>
              </a:path>
            </a:pathLst>
          </a:custGeom>
          <a:solidFill>
            <a:srgbClr val="00649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nl-NL"/>
          </a:p>
        </p:txBody>
      </p:sp>
      <p:sp>
        <p:nvSpPr>
          <p:cNvPr id="10" name="Vrije vorm: vorm 9">
            <a:extLst>
              <a:ext uri="{FF2B5EF4-FFF2-40B4-BE49-F238E27FC236}">
                <a16:creationId xmlns:a16="http://schemas.microsoft.com/office/drawing/2014/main" id="{809BD801-B965-86E5-77B3-10131C2D2792}"/>
              </a:ext>
            </a:extLst>
          </p:cNvPr>
          <p:cNvSpPr/>
          <p:nvPr userDrawn="1"/>
        </p:nvSpPr>
        <p:spPr>
          <a:xfrm rot="4874639" flipH="1">
            <a:off x="1878924" y="3844173"/>
            <a:ext cx="1676400" cy="6579235"/>
          </a:xfrm>
          <a:custGeom>
            <a:avLst/>
            <a:gdLst>
              <a:gd name="connsiteX0" fmla="*/ 0 w 1676400"/>
              <a:gd name="connsiteY0" fmla="*/ 0 h 2362200"/>
              <a:gd name="connsiteX1" fmla="*/ 1676400 w 1676400"/>
              <a:gd name="connsiteY1" fmla="*/ 2362200 h 2362200"/>
              <a:gd name="connsiteX2" fmla="*/ 1676400 w 1676400"/>
              <a:gd name="connsiteY2" fmla="*/ 2152650 h 2362200"/>
              <a:gd name="connsiteX3" fmla="*/ 1666875 w 1676400"/>
              <a:gd name="connsiteY3" fmla="*/ 333375 h 2362200"/>
              <a:gd name="connsiteX4" fmla="*/ 0 w 1676400"/>
              <a:gd name="connsiteY4" fmla="*/ 0 h 2362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76400" h="2362200">
                <a:moveTo>
                  <a:pt x="0" y="0"/>
                </a:moveTo>
                <a:lnTo>
                  <a:pt x="1676400" y="2362200"/>
                </a:lnTo>
                <a:lnTo>
                  <a:pt x="1676400" y="2152650"/>
                </a:lnTo>
                <a:lnTo>
                  <a:pt x="1666875" y="333375"/>
                </a:lnTo>
                <a:lnTo>
                  <a:pt x="0" y="0"/>
                </a:lnTo>
                <a:close/>
              </a:path>
            </a:pathLst>
          </a:custGeom>
          <a:solidFill>
            <a:srgbClr val="0BA99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413287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7624CD42-53E5-A73A-B494-EF15363718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F5CBB42B-B79B-523C-A660-49B3312E82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6C099435-F5DD-E653-B367-91F2B3B2B65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7EC161B-B57B-4E1E-95BC-6033973507FA}" type="datetimeFigureOut">
              <a:rPr lang="nl-NL" smtClean="0"/>
              <a:t>9-1-2025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929ADA03-F3D7-805A-B81F-F0CF66629C2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D5823987-4B5D-37DD-C1D7-98BC39BAF19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E409D67-7ABF-4261-A863-B1BA0E01EBCF}" type="slidenum">
              <a:rPr lang="nl-NL" smtClean="0"/>
              <a:t>‹nr.›</a:t>
            </a:fld>
            <a:endParaRPr lang="nl-NL"/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40691179-2702-E736-320F-6478F560E8D5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15821" y="-2044745"/>
            <a:ext cx="12307821" cy="9618563"/>
          </a:xfrm>
          <a:prstGeom prst="rect">
            <a:avLst/>
          </a:prstGeom>
        </p:spPr>
      </p:pic>
      <p:sp>
        <p:nvSpPr>
          <p:cNvPr id="8" name="Rechthoek 7">
            <a:extLst>
              <a:ext uri="{FF2B5EF4-FFF2-40B4-BE49-F238E27FC236}">
                <a16:creationId xmlns:a16="http://schemas.microsoft.com/office/drawing/2014/main" id="{CDDB8759-BF7E-21C6-A095-E2948E1EE3DC}"/>
              </a:ext>
            </a:extLst>
          </p:cNvPr>
          <p:cNvSpPr/>
          <p:nvPr userDrawn="1"/>
        </p:nvSpPr>
        <p:spPr>
          <a:xfrm>
            <a:off x="-115822" y="-1029854"/>
            <a:ext cx="12307821" cy="8128000"/>
          </a:xfrm>
          <a:prstGeom prst="rect">
            <a:avLst/>
          </a:prstGeom>
          <a:solidFill>
            <a:srgbClr val="228591">
              <a:alpha val="78824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883104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slideLayout" Target="../slideLayouts/slideLayout10.xml"/><Relationship Id="rId1" Type="http://schemas.openxmlformats.org/officeDocument/2006/relationships/video" Target="https://www.youtube.com/embed/7c9mwY31iMI?start=2&amp;feature=oembed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slideLayout" Target="../slideLayouts/slideLayout10.xml"/><Relationship Id="rId1" Type="http://schemas.openxmlformats.org/officeDocument/2006/relationships/video" Target="https://www.youtube.com/embed/ltQLKY5g3gk?feature=oembed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slideLayout" Target="../slideLayouts/slideLayout10.xml"/><Relationship Id="rId1" Type="http://schemas.openxmlformats.org/officeDocument/2006/relationships/video" Target="https://www.youtube.com/embed/E16iOaAP4SQ?list=PL9cCB_JDL9dpssSwqC66o3YS23yF2u82s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slideLayout" Target="../slideLayouts/slideLayout10.xml"/><Relationship Id="rId1" Type="http://schemas.openxmlformats.org/officeDocument/2006/relationships/video" Target="https://player.vimeo.com/video/170474837?app_id=122963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ndertitel 2">
            <a:extLst>
              <a:ext uri="{FF2B5EF4-FFF2-40B4-BE49-F238E27FC236}">
                <a16:creationId xmlns:a16="http://schemas.microsoft.com/office/drawing/2014/main" id="{E3E75AB5-1950-0CFE-6C17-FE97527843D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8" name="Titel 7">
            <a:extLst>
              <a:ext uri="{FF2B5EF4-FFF2-40B4-BE49-F238E27FC236}">
                <a16:creationId xmlns:a16="http://schemas.microsoft.com/office/drawing/2014/main" id="{7672B9F8-F008-8BD1-F3D0-C3B5F7E0A87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14980" y="1238250"/>
            <a:ext cx="9553019" cy="4501587"/>
          </a:xfrm>
          <a:custGeom>
            <a:avLst/>
            <a:gdLst>
              <a:gd name="connsiteX0" fmla="*/ 1152525 w 4181475"/>
              <a:gd name="connsiteY0" fmla="*/ 0 h 3571875"/>
              <a:gd name="connsiteX1" fmla="*/ 0 w 4181475"/>
              <a:gd name="connsiteY1" fmla="*/ 2209800 h 3571875"/>
              <a:gd name="connsiteX2" fmla="*/ 3362325 w 4181475"/>
              <a:gd name="connsiteY2" fmla="*/ 3571875 h 3571875"/>
              <a:gd name="connsiteX3" fmla="*/ 4181475 w 4181475"/>
              <a:gd name="connsiteY3" fmla="*/ 533400 h 3571875"/>
              <a:gd name="connsiteX4" fmla="*/ 1152525 w 4181475"/>
              <a:gd name="connsiteY4" fmla="*/ 0 h 35718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181475" h="3571875">
                <a:moveTo>
                  <a:pt x="1152525" y="0"/>
                </a:moveTo>
                <a:lnTo>
                  <a:pt x="0" y="2209800"/>
                </a:lnTo>
                <a:lnTo>
                  <a:pt x="3362325" y="3571875"/>
                </a:lnTo>
                <a:lnTo>
                  <a:pt x="4181475" y="533400"/>
                </a:lnTo>
                <a:lnTo>
                  <a:pt x="1152525" y="0"/>
                </a:lnTo>
                <a:close/>
              </a:path>
            </a:pathLst>
          </a:custGeom>
          <a:solidFill>
            <a:srgbClr val="73309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4400" b="1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Impact</a:t>
            </a:r>
            <a:br>
              <a:rPr kumimoji="0" lang="nl-NL" sz="18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</a:br>
            <a:r>
              <a:rPr lang="nl-NL" sz="4400" kern="0" dirty="0">
                <a:solidFill>
                  <a:sysClr val="window" lastClr="FFFFFF"/>
                </a:solidFill>
                <a:latin typeface="Aptos" panose="02110004020202020204"/>
                <a:ea typeface="+mn-ea"/>
                <a:cs typeface="+mn-cs"/>
              </a:rPr>
              <a:t>Goed gevoel</a:t>
            </a:r>
            <a:br>
              <a:rPr kumimoji="0" lang="nl-NL" sz="44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</a:br>
            <a:endParaRPr kumimoji="0" lang="nl-NL" sz="1800" b="0" i="0" u="none" strike="noStrike" kern="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18" name="Afbeelding 17" descr="Afbeelding met tekst, Lettertype, Graphics, schermopname&#10;&#10;Automatisch gegenereerde beschrijving">
            <a:extLst>
              <a:ext uri="{FF2B5EF4-FFF2-40B4-BE49-F238E27FC236}">
                <a16:creationId xmlns:a16="http://schemas.microsoft.com/office/drawing/2014/main" id="{423F4D5B-937C-52E4-BB00-A4F679A1C4B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4822" y="5588257"/>
            <a:ext cx="1986235" cy="1094483"/>
          </a:xfrm>
          <a:prstGeom prst="rect">
            <a:avLst/>
          </a:prstGeom>
        </p:spPr>
      </p:pic>
      <p:grpSp>
        <p:nvGrpSpPr>
          <p:cNvPr id="9" name="Groep 8">
            <a:extLst>
              <a:ext uri="{FF2B5EF4-FFF2-40B4-BE49-F238E27FC236}">
                <a16:creationId xmlns:a16="http://schemas.microsoft.com/office/drawing/2014/main" id="{0500D5D0-C24D-86F2-C9B4-FB2E1E068D2F}"/>
              </a:ext>
            </a:extLst>
          </p:cNvPr>
          <p:cNvGrpSpPr/>
          <p:nvPr/>
        </p:nvGrpSpPr>
        <p:grpSpPr>
          <a:xfrm>
            <a:off x="1010943" y="5588257"/>
            <a:ext cx="2362108" cy="1018298"/>
            <a:chOff x="1524000" y="5616063"/>
            <a:chExt cx="2362108" cy="1018298"/>
          </a:xfrm>
        </p:grpSpPr>
        <p:pic>
          <p:nvPicPr>
            <p:cNvPr id="6" name="Afbeelding 5" descr="Afbeelding met symbool, Kleurrijkheid, Graphics&#10;&#10;Automatisch gegenereerde beschrijving">
              <a:extLst>
                <a:ext uri="{FF2B5EF4-FFF2-40B4-BE49-F238E27FC236}">
                  <a16:creationId xmlns:a16="http://schemas.microsoft.com/office/drawing/2014/main" id="{A5FED6EE-D77A-1E34-6929-8003573A594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24000" y="5616063"/>
              <a:ext cx="1976934" cy="923185"/>
            </a:xfrm>
            <a:prstGeom prst="rect">
              <a:avLst/>
            </a:prstGeom>
          </p:spPr>
        </p:pic>
        <p:sp>
          <p:nvSpPr>
            <p:cNvPr id="7" name="Tekstvak 6">
              <a:extLst>
                <a:ext uri="{FF2B5EF4-FFF2-40B4-BE49-F238E27FC236}">
                  <a16:creationId xmlns:a16="http://schemas.microsoft.com/office/drawing/2014/main" id="{819B4BC8-7A9A-DF16-3FC5-F4ABD9DA0FEC}"/>
                </a:ext>
              </a:extLst>
            </p:cNvPr>
            <p:cNvSpPr txBox="1"/>
            <p:nvPr/>
          </p:nvSpPr>
          <p:spPr>
            <a:xfrm>
              <a:off x="1909174" y="5988030"/>
              <a:ext cx="197693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Leren</a:t>
              </a:r>
              <a:r>
                <a:rPr lang="nl-NL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 in</a:t>
              </a:r>
            </a:p>
            <a:p>
              <a:r>
                <a:rPr lang="nl-NL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de kerk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2857046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612BBA93-6A71-B42B-129C-ADCECC61A2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Wat gaan we doen?</a:t>
            </a:r>
          </a:p>
        </p:txBody>
      </p:sp>
      <p:sp>
        <p:nvSpPr>
          <p:cNvPr id="5" name="Tijdelijke aanduiding voor inhoud 4">
            <a:extLst>
              <a:ext uri="{FF2B5EF4-FFF2-40B4-BE49-F238E27FC236}">
                <a16:creationId xmlns:a16="http://schemas.microsoft.com/office/drawing/2014/main" id="{B1C13098-B9C3-A429-AA8B-D98C2FECF13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895350" indent="0">
              <a:buNone/>
            </a:pPr>
            <a:r>
              <a:rPr lang="nl-NL" sz="3600" dirty="0" err="1"/>
              <a:t>Chill</a:t>
            </a:r>
            <a:r>
              <a:rPr lang="nl-NL" sz="3600" dirty="0"/>
              <a:t> &amp; Connect</a:t>
            </a:r>
          </a:p>
          <a:p>
            <a:pPr marL="895350" indent="0">
              <a:buNone/>
            </a:pPr>
            <a:endParaRPr lang="nl-NL" sz="3600" dirty="0"/>
          </a:p>
          <a:p>
            <a:pPr marL="895350" indent="0">
              <a:buNone/>
            </a:pPr>
            <a:r>
              <a:rPr lang="nl-NL" sz="3600" dirty="0"/>
              <a:t>		Vanuit ons leven</a:t>
            </a:r>
          </a:p>
          <a:p>
            <a:pPr marL="895350" indent="0">
              <a:buNone/>
            </a:pPr>
            <a:endParaRPr lang="nl-NL" sz="3600" dirty="0"/>
          </a:p>
          <a:p>
            <a:pPr marL="895350" indent="0">
              <a:buNone/>
            </a:pPr>
            <a:r>
              <a:rPr lang="nl-NL" sz="3600" dirty="0"/>
              <a:t>			Naar de Bijbel</a:t>
            </a:r>
          </a:p>
          <a:p>
            <a:pPr marL="895350" indent="0">
              <a:buNone/>
            </a:pPr>
            <a:endParaRPr lang="nl-NL" sz="3600" dirty="0"/>
          </a:p>
          <a:p>
            <a:pPr marL="895350" indent="0">
              <a:buNone/>
            </a:pPr>
            <a:r>
              <a:rPr lang="nl-NL" sz="3600" dirty="0"/>
              <a:t>		Terug naar ons leven</a:t>
            </a:r>
          </a:p>
          <a:p>
            <a:pPr marL="895350" indent="0">
              <a:buNone/>
            </a:pPr>
            <a:endParaRPr lang="nl-NL" sz="3600" dirty="0"/>
          </a:p>
          <a:p>
            <a:pPr marL="895350" indent="0">
              <a:buNone/>
            </a:pPr>
            <a:r>
              <a:rPr lang="nl-NL" sz="3600" dirty="0" err="1"/>
              <a:t>Chill</a:t>
            </a:r>
            <a:r>
              <a:rPr lang="nl-NL" sz="3600" dirty="0"/>
              <a:t> &amp; Connect</a:t>
            </a:r>
          </a:p>
        </p:txBody>
      </p:sp>
      <p:pic>
        <p:nvPicPr>
          <p:cNvPr id="3" name="Afbeelding 2" descr="Afbeelding met Graphics, cirkel, clipart, grafische vormgeving&#10;&#10;Automatisch gegenereerde beschrijving">
            <a:extLst>
              <a:ext uri="{FF2B5EF4-FFF2-40B4-BE49-F238E27FC236}">
                <a16:creationId xmlns:a16="http://schemas.microsoft.com/office/drawing/2014/main" id="{5F130211-1B45-A22F-5167-4AC3F4BBDA0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9636" y="1565110"/>
            <a:ext cx="733430" cy="733430"/>
          </a:xfrm>
          <a:prstGeom prst="rect">
            <a:avLst/>
          </a:prstGeom>
        </p:spPr>
      </p:pic>
      <p:pic>
        <p:nvPicPr>
          <p:cNvPr id="8" name="Afbeelding 7" descr="Afbeelding met Graphics, cirkel, symbool, Lettertype&#10;&#10;Automatisch gegenereerde beschrijving">
            <a:extLst>
              <a:ext uri="{FF2B5EF4-FFF2-40B4-BE49-F238E27FC236}">
                <a16:creationId xmlns:a16="http://schemas.microsoft.com/office/drawing/2014/main" id="{5C2DD045-5059-0C60-9126-1601617FEE8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7097" y="2551912"/>
            <a:ext cx="733431" cy="733431"/>
          </a:xfrm>
          <a:prstGeom prst="rect">
            <a:avLst/>
          </a:prstGeom>
        </p:spPr>
      </p:pic>
      <p:pic>
        <p:nvPicPr>
          <p:cNvPr id="10" name="Afbeelding 9" descr="Afbeelding met Graphics, cirkel, symbool, Lettertype&#10;&#10;Automatisch gegenereerde beschrijving">
            <a:extLst>
              <a:ext uri="{FF2B5EF4-FFF2-40B4-BE49-F238E27FC236}">
                <a16:creationId xmlns:a16="http://schemas.microsoft.com/office/drawing/2014/main" id="{64456D63-AA19-D9F1-C976-EC387FB53FE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0987" y="3513132"/>
            <a:ext cx="733431" cy="733431"/>
          </a:xfrm>
          <a:prstGeom prst="rect">
            <a:avLst/>
          </a:prstGeom>
        </p:spPr>
      </p:pic>
      <p:pic>
        <p:nvPicPr>
          <p:cNvPr id="12" name="Afbeelding 11" descr="Afbeelding met Graphics, cirkel, Lettertype, logo&#10;&#10;Automatisch gegenereerde beschrijving">
            <a:extLst>
              <a:ext uri="{FF2B5EF4-FFF2-40B4-BE49-F238E27FC236}">
                <a16:creationId xmlns:a16="http://schemas.microsoft.com/office/drawing/2014/main" id="{97CFF4F9-DA9A-F847-2E11-6AFB9297C62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7098" y="4503977"/>
            <a:ext cx="733430" cy="733430"/>
          </a:xfrm>
          <a:prstGeom prst="rect">
            <a:avLst/>
          </a:prstGeom>
        </p:spPr>
      </p:pic>
      <p:pic>
        <p:nvPicPr>
          <p:cNvPr id="13" name="Afbeelding 12" descr="Afbeelding met Graphics, cirkel, clipart, grafische vormgeving&#10;&#10;Automatisch gegenereerde beschrijving">
            <a:extLst>
              <a:ext uri="{FF2B5EF4-FFF2-40B4-BE49-F238E27FC236}">
                <a16:creationId xmlns:a16="http://schemas.microsoft.com/office/drawing/2014/main" id="{D556804C-6869-1356-1A72-D11368EBCEA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7586" y="5449022"/>
            <a:ext cx="733430" cy="7334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72945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A1C63A90-9720-81DD-0241-0767EA31D2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How </a:t>
            </a:r>
            <a:r>
              <a:rPr lang="nl-NL" dirty="0" err="1"/>
              <a:t>to</a:t>
            </a:r>
            <a:r>
              <a:rPr lang="nl-NL" dirty="0"/>
              <a:t> get more </a:t>
            </a:r>
            <a:r>
              <a:rPr lang="nl-NL" dirty="0" err="1"/>
              <a:t>likes</a:t>
            </a:r>
            <a:r>
              <a:rPr lang="nl-NL" dirty="0"/>
              <a:t>?</a:t>
            </a:r>
          </a:p>
        </p:txBody>
      </p:sp>
      <p:pic>
        <p:nvPicPr>
          <p:cNvPr id="5" name="Onlinemedia 4" title="How To Get More Likes On Social Media">
            <a:hlinkClick r:id="" action="ppaction://media"/>
            <a:extLst>
              <a:ext uri="{FF2B5EF4-FFF2-40B4-BE49-F238E27FC236}">
                <a16:creationId xmlns:a16="http://schemas.microsoft.com/office/drawing/2014/main" id="{406BD367-9B0B-4130-17C9-D7AAF89AEBE4}"/>
              </a:ext>
            </a:extLst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2241550" y="1825625"/>
            <a:ext cx="7707313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46539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A1C63A90-9720-81DD-0241-0767EA31D2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7473" y="314883"/>
            <a:ext cx="11079146" cy="1325563"/>
          </a:xfrm>
        </p:spPr>
        <p:txBody>
          <a:bodyPr/>
          <a:lstStyle/>
          <a:p>
            <a:r>
              <a:rPr lang="nl-NL" dirty="0"/>
              <a:t>Wat een wonder – Schrijvers voor Gerechtigheid</a:t>
            </a:r>
          </a:p>
        </p:txBody>
      </p:sp>
      <p:pic>
        <p:nvPicPr>
          <p:cNvPr id="6" name="Onlinemedia 5" title="Wat Een Wonder - Schrijvers Voor Gerechtigheid [met tekst]">
            <a:hlinkClick r:id="" action="ppaction://media"/>
            <a:extLst>
              <a:ext uri="{FF2B5EF4-FFF2-40B4-BE49-F238E27FC236}">
                <a16:creationId xmlns:a16="http://schemas.microsoft.com/office/drawing/2014/main" id="{30D31444-77FC-19CB-EACC-07ACA73E67E6}"/>
              </a:ext>
            </a:extLst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2241550" y="1825625"/>
            <a:ext cx="7707313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68667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A1C63A90-9720-81DD-0241-0767EA31D2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The </a:t>
            </a:r>
            <a:r>
              <a:rPr lang="nl-NL" dirty="0" err="1"/>
              <a:t>voluntourist</a:t>
            </a:r>
            <a:endParaRPr lang="nl-NL" dirty="0"/>
          </a:p>
        </p:txBody>
      </p:sp>
      <p:pic>
        <p:nvPicPr>
          <p:cNvPr id="5" name="Onlinemedia 4" title="Documentary 'The Voluntourist': Is voluntourism doing more harm than good?">
            <a:hlinkClick r:id="" action="ppaction://media"/>
            <a:extLst>
              <a:ext uri="{FF2B5EF4-FFF2-40B4-BE49-F238E27FC236}">
                <a16:creationId xmlns:a16="http://schemas.microsoft.com/office/drawing/2014/main" id="{3ECD598C-CC5E-8E08-96F7-C9FBEA04451F}"/>
              </a:ext>
            </a:extLst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2241550" y="1825625"/>
            <a:ext cx="7707313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77457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A1C63A90-9720-81DD-0241-0767EA31D2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Last Minute </a:t>
            </a:r>
            <a:r>
              <a:rPr lang="nl-NL" dirty="0"/>
              <a:t>Weeshuis </a:t>
            </a:r>
          </a:p>
        </p:txBody>
      </p:sp>
      <p:pic>
        <p:nvPicPr>
          <p:cNvPr id="6" name="Onlinemedia 5" title="Last Minute Weeshuis NL">
            <a:hlinkClick r:id="" action="ppaction://media"/>
            <a:extLst>
              <a:ext uri="{FF2B5EF4-FFF2-40B4-BE49-F238E27FC236}">
                <a16:creationId xmlns:a16="http://schemas.microsoft.com/office/drawing/2014/main" id="{6B8BE972-F5BC-1D57-0AA5-C98917511604}"/>
              </a:ext>
            </a:extLst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2227263" y="1825625"/>
            <a:ext cx="7735887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02715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023f1409-2d5c-4230-8b82-3d68199a2acf">
      <Terms xmlns="http://schemas.microsoft.com/office/infopath/2007/PartnerControls"/>
    </lcf76f155ced4ddcb4097134ff3c332f>
    <TaxCatchAll xmlns="31348ebc-0d43-4ce3-a697-919d9d9a845a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99E03F4500E76498CCF8AD6FC03661D" ma:contentTypeVersion="19" ma:contentTypeDescription="Een nieuw document maken." ma:contentTypeScope="" ma:versionID="1638d2645a24a2d943c3a5f62ae0c7e7">
  <xsd:schema xmlns:xsd="http://www.w3.org/2001/XMLSchema" xmlns:xs="http://www.w3.org/2001/XMLSchema" xmlns:p="http://schemas.microsoft.com/office/2006/metadata/properties" xmlns:ns2="023f1409-2d5c-4230-8b82-3d68199a2acf" xmlns:ns3="31348ebc-0d43-4ce3-a697-919d9d9a845a" targetNamespace="http://schemas.microsoft.com/office/2006/metadata/properties" ma:root="true" ma:fieldsID="4126be42b32c715ed70707821bf77dd9" ns2:_="" ns3:_="">
    <xsd:import namespace="023f1409-2d5c-4230-8b82-3d68199a2acf"/>
    <xsd:import namespace="31348ebc-0d43-4ce3-a697-919d9d9a845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DateTaken" minOccurs="0"/>
                <xsd:element ref="ns2:MediaLengthInSeconds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23f1409-2d5c-4230-8b82-3d68199a2ac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Afbeeldingtags" ma:readOnly="false" ma:fieldId="{5cf76f15-5ced-4ddc-b409-7134ff3c332f}" ma:taxonomyMulti="true" ma:sspId="c0e4d52e-ac50-429b-bf35-f56f11a5a28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1348ebc-0d43-4ce3-a697-919d9d9a845a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Gedeeld met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Gedeeld met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19b6a71f-dff0-4ac0-bcb2-6f870b687d5a}" ma:internalName="TaxCatchAll" ma:showField="CatchAllData" ma:web="31348ebc-0d43-4ce3-a697-919d9d9a845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A928D7F4-B5A8-4069-9636-71AA82B1CA32}">
  <ds:schemaRefs>
    <ds:schemaRef ds:uri="2c38710a-9392-443d-8214-a6629410eb41"/>
    <ds:schemaRef ds:uri="40f61f8f-1b2c-4366-82f8-086657764ba0"/>
    <ds:schemaRef ds:uri="http://schemas.microsoft.com/office/2006/metadata/properties"/>
    <ds:schemaRef ds:uri="http://schemas.microsoft.com/office/infopath/2007/PartnerControls"/>
    <ds:schemaRef ds:uri="023f1409-2d5c-4230-8b82-3d68199a2acf"/>
    <ds:schemaRef ds:uri="31348ebc-0d43-4ce3-a697-919d9d9a845a"/>
  </ds:schemaRefs>
</ds:datastoreItem>
</file>

<file path=customXml/itemProps2.xml><?xml version="1.0" encoding="utf-8"?>
<ds:datastoreItem xmlns:ds="http://schemas.openxmlformats.org/officeDocument/2006/customXml" ds:itemID="{903606EA-D5D0-4174-BE24-6727D40174F8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997DBFB1-63F3-4C34-8475-DA79C1858C0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23f1409-2d5c-4230-8b82-3d68199a2acf"/>
    <ds:schemaRef ds:uri="31348ebc-0d43-4ce3-a697-919d9d9a845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72</TotalTime>
  <Words>56</Words>
  <Application>Microsoft Office PowerPoint</Application>
  <PresentationFormat>Breedbeeld</PresentationFormat>
  <Paragraphs>18</Paragraphs>
  <Slides>6</Slides>
  <Notes>1</Notes>
  <HiddenSlides>0</HiddenSlides>
  <MMClips>4</MMClips>
  <ScaleCrop>false</ScaleCrop>
  <HeadingPairs>
    <vt:vector size="6" baseType="variant">
      <vt:variant>
        <vt:lpstr>Gebruikte lettertypen</vt:lpstr>
      </vt:variant>
      <vt:variant>
        <vt:i4>4</vt:i4>
      </vt:variant>
      <vt:variant>
        <vt:lpstr>Thema</vt:lpstr>
      </vt:variant>
      <vt:variant>
        <vt:i4>1</vt:i4>
      </vt:variant>
      <vt:variant>
        <vt:lpstr>Diatitels</vt:lpstr>
      </vt:variant>
      <vt:variant>
        <vt:i4>6</vt:i4>
      </vt:variant>
    </vt:vector>
  </HeadingPairs>
  <TitlesOfParts>
    <vt:vector size="11" baseType="lpstr">
      <vt:lpstr>Aptos</vt:lpstr>
      <vt:lpstr>Aptos Display</vt:lpstr>
      <vt:lpstr>Arial</vt:lpstr>
      <vt:lpstr>Century Gothic</vt:lpstr>
      <vt:lpstr>Kantoorthema</vt:lpstr>
      <vt:lpstr>Impact Goed gevoel </vt:lpstr>
      <vt:lpstr>Wat gaan we doen?</vt:lpstr>
      <vt:lpstr>How to get more likes?</vt:lpstr>
      <vt:lpstr>Wat een wonder – Schrijvers voor Gerechtigheid</vt:lpstr>
      <vt:lpstr>The voluntourist</vt:lpstr>
      <vt:lpstr>Last Minute Weeshuis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Welkom  Webinar jeugdtrends 2024  We starten om 20.00 uur</dc:title>
  <dc:creator>Cors Visser</dc:creator>
  <cp:lastModifiedBy>Ingrid Plantinga</cp:lastModifiedBy>
  <cp:revision>1</cp:revision>
  <dcterms:created xsi:type="dcterms:W3CDTF">2024-06-06T12:22:34Z</dcterms:created>
  <dcterms:modified xsi:type="dcterms:W3CDTF">2025-01-09T16:25:11Z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ediaServiceImageTags">
    <vt:lpwstr/>
  </property>
  <property fmtid="{D5CDD505-2E9C-101B-9397-08002B2CF9AE}" pid="3" name="ContentTypeId">
    <vt:lpwstr>0x010100C99E03F4500E76498CCF8AD6FC03661D</vt:lpwstr>
  </property>
</Properties>
</file>