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1" r:id="rId4"/>
    <p:sldMasterId id="2147483804" r:id="rId5"/>
  </p:sldMasterIdLst>
  <p:notesMasterIdLst>
    <p:notesMasterId r:id="rId13"/>
  </p:notesMasterIdLst>
  <p:sldIdLst>
    <p:sldId id="899" r:id="rId6"/>
    <p:sldId id="873" r:id="rId7"/>
    <p:sldId id="910" r:id="rId8"/>
    <p:sldId id="911" r:id="rId9"/>
    <p:sldId id="912" r:id="rId10"/>
    <p:sldId id="913" r:id="rId11"/>
    <p:sldId id="914" r:id="rId12"/>
  </p:sldIdLst>
  <p:sldSz cx="12192000" cy="6858000"/>
  <p:notesSz cx="6858000" cy="9144000"/>
  <p:embeddedFontLst>
    <p:embeddedFont>
      <p:font typeface="Aptos" panose="020B0004020202020204" pitchFamily="34" charset="0"/>
      <p:regular r:id="rId14"/>
      <p:bold r:id="rId15"/>
      <p:italic r:id="rId16"/>
      <p:boldItalic r:id="rId17"/>
    </p:embeddedFont>
    <p:embeddedFont>
      <p:font typeface="Aptos Display" panose="020B00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bjektivMk2W03-Bold" panose="020B0702020204020203" pitchFamily="34" charset="0"/>
      <p:bold r:id="rId28"/>
    </p:embeddedFont>
    <p:embeddedFont>
      <p:font typeface="ObjektivMk2W03-Regular" panose="020B0502020204020203" pitchFamily="34" charset="0"/>
      <p:regular r:id="rId2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ncering LidK + mededeling 10.20-10.45" id="{596C3A3F-0739-4A08-BB18-412ACF36C9BE}">
          <p14:sldIdLst>
            <p14:sldId id="899"/>
            <p14:sldId id="873"/>
            <p14:sldId id="910"/>
            <p14:sldId id="911"/>
            <p14:sldId id="912"/>
            <p14:sldId id="913"/>
            <p14:sldId id="9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B"/>
    <a:srgbClr val="228591"/>
    <a:srgbClr val="862985"/>
    <a:srgbClr val="F39616"/>
    <a:srgbClr val="722F98"/>
    <a:srgbClr val="FF9432"/>
    <a:srgbClr val="E63B2C"/>
    <a:srgbClr val="0BA99D"/>
    <a:srgbClr val="2F487E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51A34-2F53-4B53-867E-133F29B2A7C4}" v="30" dt="2025-01-17T16:02:29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lijn van der Stelt" userId="6ee665e8-adc7-4ffb-90c1-cc304f2a73e7" providerId="ADAL" clId="{8F851A34-2F53-4B53-867E-133F29B2A7C4}"/>
    <pc:docChg chg="undo custSel addSld delSld modSld modSection">
      <pc:chgData name="Marjolijn van der Stelt" userId="6ee665e8-adc7-4ffb-90c1-cc304f2a73e7" providerId="ADAL" clId="{8F851A34-2F53-4B53-867E-133F29B2A7C4}" dt="2025-01-17T16:03:06.756" v="322" actId="20577"/>
      <pc:docMkLst>
        <pc:docMk/>
      </pc:docMkLst>
      <pc:sldChg chg="del">
        <pc:chgData name="Marjolijn van der Stelt" userId="6ee665e8-adc7-4ffb-90c1-cc304f2a73e7" providerId="ADAL" clId="{8F851A34-2F53-4B53-867E-133F29B2A7C4}" dt="2025-01-17T16:00:09.496" v="204" actId="47"/>
        <pc:sldMkLst>
          <pc:docMk/>
          <pc:sldMk cId="3159657137" sldId="907"/>
        </pc:sldMkLst>
      </pc:sldChg>
      <pc:sldChg chg="del">
        <pc:chgData name="Marjolijn van der Stelt" userId="6ee665e8-adc7-4ffb-90c1-cc304f2a73e7" providerId="ADAL" clId="{8F851A34-2F53-4B53-867E-133F29B2A7C4}" dt="2025-01-17T16:00:10.138" v="205" actId="47"/>
        <pc:sldMkLst>
          <pc:docMk/>
          <pc:sldMk cId="275553333" sldId="908"/>
        </pc:sldMkLst>
      </pc:sldChg>
      <pc:sldChg chg="del">
        <pc:chgData name="Marjolijn van der Stelt" userId="6ee665e8-adc7-4ffb-90c1-cc304f2a73e7" providerId="ADAL" clId="{8F851A34-2F53-4B53-867E-133F29B2A7C4}" dt="2025-01-17T16:00:10.750" v="206" actId="47"/>
        <pc:sldMkLst>
          <pc:docMk/>
          <pc:sldMk cId="242115348" sldId="909"/>
        </pc:sldMkLst>
      </pc:sldChg>
      <pc:sldChg chg="addSp delSp modSp new mod modClrScheme modAnim chgLayout">
        <pc:chgData name="Marjolijn van der Stelt" userId="6ee665e8-adc7-4ffb-90c1-cc304f2a73e7" providerId="ADAL" clId="{8F851A34-2F53-4B53-867E-133F29B2A7C4}" dt="2025-01-17T15:59:36.665" v="203"/>
        <pc:sldMkLst>
          <pc:docMk/>
          <pc:sldMk cId="34495018" sldId="910"/>
        </pc:sldMkLst>
        <pc:spChg chg="del mod ord">
          <ac:chgData name="Marjolijn van der Stelt" userId="6ee665e8-adc7-4ffb-90c1-cc304f2a73e7" providerId="ADAL" clId="{8F851A34-2F53-4B53-867E-133F29B2A7C4}" dt="2025-01-17T15:54:18.105" v="1" actId="700"/>
          <ac:spMkLst>
            <pc:docMk/>
            <pc:sldMk cId="34495018" sldId="910"/>
            <ac:spMk id="2" creationId="{50F91F5C-F82E-F446-17BF-7BE83D9AD3E3}"/>
          </ac:spMkLst>
        </pc:spChg>
        <pc:spChg chg="del mod ord">
          <ac:chgData name="Marjolijn van der Stelt" userId="6ee665e8-adc7-4ffb-90c1-cc304f2a73e7" providerId="ADAL" clId="{8F851A34-2F53-4B53-867E-133F29B2A7C4}" dt="2025-01-17T15:54:18.105" v="1" actId="700"/>
          <ac:spMkLst>
            <pc:docMk/>
            <pc:sldMk cId="34495018" sldId="910"/>
            <ac:spMk id="3" creationId="{AA878D44-6E0A-9363-9F0C-387998D6E551}"/>
          </ac:spMkLst>
        </pc:spChg>
        <pc:spChg chg="add mod ord">
          <ac:chgData name="Marjolijn van der Stelt" userId="6ee665e8-adc7-4ffb-90c1-cc304f2a73e7" providerId="ADAL" clId="{8F851A34-2F53-4B53-867E-133F29B2A7C4}" dt="2025-01-17T15:54:31.688" v="20" actId="5793"/>
          <ac:spMkLst>
            <pc:docMk/>
            <pc:sldMk cId="34495018" sldId="910"/>
            <ac:spMk id="4" creationId="{2385F196-E961-5880-299B-9C02CF1E9F74}"/>
          </ac:spMkLst>
        </pc:spChg>
        <pc:spChg chg="add mod ord">
          <ac:chgData name="Marjolijn van der Stelt" userId="6ee665e8-adc7-4ffb-90c1-cc304f2a73e7" providerId="ADAL" clId="{8F851A34-2F53-4B53-867E-133F29B2A7C4}" dt="2025-01-17T15:57:58.356" v="179" actId="27636"/>
          <ac:spMkLst>
            <pc:docMk/>
            <pc:sldMk cId="34495018" sldId="910"/>
            <ac:spMk id="5" creationId="{31540381-44D2-8896-3070-5C15A4FCB3B7}"/>
          </ac:spMkLst>
        </pc:spChg>
        <pc:spChg chg="add mod ord">
          <ac:chgData name="Marjolijn van der Stelt" userId="6ee665e8-adc7-4ffb-90c1-cc304f2a73e7" providerId="ADAL" clId="{8F851A34-2F53-4B53-867E-133F29B2A7C4}" dt="2025-01-17T15:57:48.243" v="177" actId="1076"/>
          <ac:spMkLst>
            <pc:docMk/>
            <pc:sldMk cId="34495018" sldId="910"/>
            <ac:spMk id="6" creationId="{36AFD903-DEBC-2772-C325-0969AAC395E0}"/>
          </ac:spMkLst>
        </pc:spChg>
        <pc:spChg chg="add mod ord">
          <ac:chgData name="Marjolijn van der Stelt" userId="6ee665e8-adc7-4ffb-90c1-cc304f2a73e7" providerId="ADAL" clId="{8F851A34-2F53-4B53-867E-133F29B2A7C4}" dt="2025-01-17T15:55:06.803" v="33" actId="2711"/>
          <ac:spMkLst>
            <pc:docMk/>
            <pc:sldMk cId="34495018" sldId="910"/>
            <ac:spMk id="7" creationId="{F8E7EA50-8A2C-032D-F591-776F98A38E1B}"/>
          </ac:spMkLst>
        </pc:spChg>
        <pc:spChg chg="add mod">
          <ac:chgData name="Marjolijn van der Stelt" userId="6ee665e8-adc7-4ffb-90c1-cc304f2a73e7" providerId="ADAL" clId="{8F851A34-2F53-4B53-867E-133F29B2A7C4}" dt="2025-01-17T15:57:45.055" v="176" actId="1076"/>
          <ac:spMkLst>
            <pc:docMk/>
            <pc:sldMk cId="34495018" sldId="910"/>
            <ac:spMk id="8" creationId="{B0850374-EE39-D43C-8CCB-18A5E9968DBE}"/>
          </ac:spMkLst>
        </pc:spChg>
      </pc:sldChg>
      <pc:sldChg chg="addSp delSp modSp new mod modClrScheme chgLayout">
        <pc:chgData name="Marjolijn van der Stelt" userId="6ee665e8-adc7-4ffb-90c1-cc304f2a73e7" providerId="ADAL" clId="{8F851A34-2F53-4B53-867E-133F29B2A7C4}" dt="2025-01-17T16:00:38.053" v="238" actId="20577"/>
        <pc:sldMkLst>
          <pc:docMk/>
          <pc:sldMk cId="1910786066" sldId="911"/>
        </pc:sldMkLst>
        <pc:spChg chg="del mod ord">
          <ac:chgData name="Marjolijn van der Stelt" userId="6ee665e8-adc7-4ffb-90c1-cc304f2a73e7" providerId="ADAL" clId="{8F851A34-2F53-4B53-867E-133F29B2A7C4}" dt="2025-01-17T16:00:22.303" v="208" actId="700"/>
          <ac:spMkLst>
            <pc:docMk/>
            <pc:sldMk cId="1910786066" sldId="911"/>
            <ac:spMk id="2" creationId="{0B1D319C-B88C-A3A0-D88A-A938A5AAC946}"/>
          </ac:spMkLst>
        </pc:spChg>
        <pc:spChg chg="del">
          <ac:chgData name="Marjolijn van der Stelt" userId="6ee665e8-adc7-4ffb-90c1-cc304f2a73e7" providerId="ADAL" clId="{8F851A34-2F53-4B53-867E-133F29B2A7C4}" dt="2025-01-17T16:00:22.303" v="208" actId="700"/>
          <ac:spMkLst>
            <pc:docMk/>
            <pc:sldMk cId="1910786066" sldId="911"/>
            <ac:spMk id="3" creationId="{7EE56582-9CA7-0D32-C439-52D3DDFD5C17}"/>
          </ac:spMkLst>
        </pc:spChg>
        <pc:spChg chg="del">
          <ac:chgData name="Marjolijn van der Stelt" userId="6ee665e8-adc7-4ffb-90c1-cc304f2a73e7" providerId="ADAL" clId="{8F851A34-2F53-4B53-867E-133F29B2A7C4}" dt="2025-01-17T16:00:22.303" v="208" actId="700"/>
          <ac:spMkLst>
            <pc:docMk/>
            <pc:sldMk cId="1910786066" sldId="911"/>
            <ac:spMk id="4" creationId="{B2BFA74F-62F8-DD07-9AF3-E74E7FAF5F00}"/>
          </ac:spMkLst>
        </pc:spChg>
        <pc:spChg chg="del mod ord">
          <ac:chgData name="Marjolijn van der Stelt" userId="6ee665e8-adc7-4ffb-90c1-cc304f2a73e7" providerId="ADAL" clId="{8F851A34-2F53-4B53-867E-133F29B2A7C4}" dt="2025-01-17T16:00:22.303" v="208" actId="700"/>
          <ac:spMkLst>
            <pc:docMk/>
            <pc:sldMk cId="1910786066" sldId="911"/>
            <ac:spMk id="5" creationId="{456A7484-CF1F-F50E-B875-CF412B6CC3D4}"/>
          </ac:spMkLst>
        </pc:spChg>
        <pc:spChg chg="add del mod ord">
          <ac:chgData name="Marjolijn van der Stelt" userId="6ee665e8-adc7-4ffb-90c1-cc304f2a73e7" providerId="ADAL" clId="{8F851A34-2F53-4B53-867E-133F29B2A7C4}" dt="2025-01-17T16:00:29.647" v="209" actId="700"/>
          <ac:spMkLst>
            <pc:docMk/>
            <pc:sldMk cId="1910786066" sldId="911"/>
            <ac:spMk id="6" creationId="{1E8A6883-8335-1436-3D8C-C75E1A3C00B7}"/>
          </ac:spMkLst>
        </pc:spChg>
        <pc:spChg chg="add del mod ord">
          <ac:chgData name="Marjolijn van der Stelt" userId="6ee665e8-adc7-4ffb-90c1-cc304f2a73e7" providerId="ADAL" clId="{8F851A34-2F53-4B53-867E-133F29B2A7C4}" dt="2025-01-17T16:00:29.647" v="209" actId="700"/>
          <ac:spMkLst>
            <pc:docMk/>
            <pc:sldMk cId="1910786066" sldId="911"/>
            <ac:spMk id="7" creationId="{FAC4943D-17B4-41A7-042B-E33FC7892762}"/>
          </ac:spMkLst>
        </pc:spChg>
        <pc:spChg chg="add mod ord">
          <ac:chgData name="Marjolijn van der Stelt" userId="6ee665e8-adc7-4ffb-90c1-cc304f2a73e7" providerId="ADAL" clId="{8F851A34-2F53-4B53-867E-133F29B2A7C4}" dt="2025-01-17T16:00:38.053" v="238" actId="20577"/>
          <ac:spMkLst>
            <pc:docMk/>
            <pc:sldMk cId="1910786066" sldId="911"/>
            <ac:spMk id="8" creationId="{3EA5B36E-8AC6-2EDB-8B41-C78C4430C162}"/>
          </ac:spMkLst>
        </pc:spChg>
        <pc:spChg chg="add mod ord">
          <ac:chgData name="Marjolijn van der Stelt" userId="6ee665e8-adc7-4ffb-90c1-cc304f2a73e7" providerId="ADAL" clId="{8F851A34-2F53-4B53-867E-133F29B2A7C4}" dt="2025-01-17T16:00:29.647" v="209" actId="700"/>
          <ac:spMkLst>
            <pc:docMk/>
            <pc:sldMk cId="1910786066" sldId="911"/>
            <ac:spMk id="9" creationId="{C53BD357-E0D1-ECB7-5BD2-2E6418C65E6B}"/>
          </ac:spMkLst>
        </pc:spChg>
      </pc:sldChg>
      <pc:sldChg chg="modSp add mod">
        <pc:chgData name="Marjolijn van der Stelt" userId="6ee665e8-adc7-4ffb-90c1-cc304f2a73e7" providerId="ADAL" clId="{8F851A34-2F53-4B53-867E-133F29B2A7C4}" dt="2025-01-17T16:00:58.911" v="278" actId="20577"/>
        <pc:sldMkLst>
          <pc:docMk/>
          <pc:sldMk cId="4041731386" sldId="912"/>
        </pc:sldMkLst>
        <pc:spChg chg="mod">
          <ac:chgData name="Marjolijn van der Stelt" userId="6ee665e8-adc7-4ffb-90c1-cc304f2a73e7" providerId="ADAL" clId="{8F851A34-2F53-4B53-867E-133F29B2A7C4}" dt="2025-01-17T16:00:58.911" v="278" actId="20577"/>
          <ac:spMkLst>
            <pc:docMk/>
            <pc:sldMk cId="4041731386" sldId="912"/>
            <ac:spMk id="8" creationId="{3EA5B36E-8AC6-2EDB-8B41-C78C4430C162}"/>
          </ac:spMkLst>
        </pc:spChg>
      </pc:sldChg>
      <pc:sldChg chg="addSp delSp modSp add mod">
        <pc:chgData name="Marjolijn van der Stelt" userId="6ee665e8-adc7-4ffb-90c1-cc304f2a73e7" providerId="ADAL" clId="{8F851A34-2F53-4B53-867E-133F29B2A7C4}" dt="2025-01-17T16:01:57.006" v="286" actId="207"/>
        <pc:sldMkLst>
          <pc:docMk/>
          <pc:sldMk cId="1431217767" sldId="913"/>
        </pc:sldMkLst>
        <pc:spChg chg="add mod">
          <ac:chgData name="Marjolijn van der Stelt" userId="6ee665e8-adc7-4ffb-90c1-cc304f2a73e7" providerId="ADAL" clId="{8F851A34-2F53-4B53-867E-133F29B2A7C4}" dt="2025-01-17T16:01:57.006" v="286" actId="207"/>
          <ac:spMkLst>
            <pc:docMk/>
            <pc:sldMk cId="1431217767" sldId="913"/>
            <ac:spMk id="7" creationId="{87D8D79E-A069-5A1F-3CCA-7C4A672D4F44}"/>
          </ac:spMkLst>
        </pc:spChg>
        <pc:spChg chg="mod">
          <ac:chgData name="Marjolijn van der Stelt" userId="6ee665e8-adc7-4ffb-90c1-cc304f2a73e7" providerId="ADAL" clId="{8F851A34-2F53-4B53-867E-133F29B2A7C4}" dt="2025-01-17T16:01:18.760" v="280"/>
          <ac:spMkLst>
            <pc:docMk/>
            <pc:sldMk cId="1431217767" sldId="913"/>
            <ac:spMk id="8" creationId="{3EA5B36E-8AC6-2EDB-8B41-C78C4430C162}"/>
          </ac:spMkLst>
        </pc:spChg>
        <pc:spChg chg="del">
          <ac:chgData name="Marjolijn van der Stelt" userId="6ee665e8-adc7-4ffb-90c1-cc304f2a73e7" providerId="ADAL" clId="{8F851A34-2F53-4B53-867E-133F29B2A7C4}" dt="2025-01-17T16:01:32.937" v="281" actId="478"/>
          <ac:spMkLst>
            <pc:docMk/>
            <pc:sldMk cId="1431217767" sldId="913"/>
            <ac:spMk id="9" creationId="{C53BD357-E0D1-ECB7-5BD2-2E6418C65E6B}"/>
          </ac:spMkLst>
        </pc:spChg>
        <pc:spChg chg="add mod">
          <ac:chgData name="Marjolijn van der Stelt" userId="6ee665e8-adc7-4ffb-90c1-cc304f2a73e7" providerId="ADAL" clId="{8F851A34-2F53-4B53-867E-133F29B2A7C4}" dt="2025-01-17T16:01:57.006" v="286" actId="207"/>
          <ac:spMkLst>
            <pc:docMk/>
            <pc:sldMk cId="1431217767" sldId="913"/>
            <ac:spMk id="10" creationId="{10156282-F66E-FA6C-27B3-AC3C4BD87CE6}"/>
          </ac:spMkLst>
        </pc:spChg>
        <pc:spChg chg="add mod">
          <ac:chgData name="Marjolijn van der Stelt" userId="6ee665e8-adc7-4ffb-90c1-cc304f2a73e7" providerId="ADAL" clId="{8F851A34-2F53-4B53-867E-133F29B2A7C4}" dt="2025-01-17T16:01:57.006" v="286" actId="207"/>
          <ac:spMkLst>
            <pc:docMk/>
            <pc:sldMk cId="1431217767" sldId="913"/>
            <ac:spMk id="11" creationId="{6D44EC4E-1A05-6BF5-DFE9-EFF861FCE0B8}"/>
          </ac:spMkLst>
        </pc:spChg>
        <pc:spChg chg="add mod">
          <ac:chgData name="Marjolijn van der Stelt" userId="6ee665e8-adc7-4ffb-90c1-cc304f2a73e7" providerId="ADAL" clId="{8F851A34-2F53-4B53-867E-133F29B2A7C4}" dt="2025-01-17T16:01:57.006" v="286" actId="207"/>
          <ac:spMkLst>
            <pc:docMk/>
            <pc:sldMk cId="1431217767" sldId="913"/>
            <ac:spMk id="12" creationId="{BDC4A353-F8DE-9468-4DB6-1B015EE4475E}"/>
          </ac:spMkLst>
        </pc:spChg>
        <pc:spChg chg="add mod">
          <ac:chgData name="Marjolijn van der Stelt" userId="6ee665e8-adc7-4ffb-90c1-cc304f2a73e7" providerId="ADAL" clId="{8F851A34-2F53-4B53-867E-133F29B2A7C4}" dt="2025-01-17T16:01:57.006" v="286" actId="207"/>
          <ac:spMkLst>
            <pc:docMk/>
            <pc:sldMk cId="1431217767" sldId="913"/>
            <ac:spMk id="13" creationId="{678FCE99-0FB4-2913-E1B1-0D0D5BDD0242}"/>
          </ac:spMkLst>
        </pc:spChg>
        <pc:picChg chg="add mod">
          <ac:chgData name="Marjolijn van der Stelt" userId="6ee665e8-adc7-4ffb-90c1-cc304f2a73e7" providerId="ADAL" clId="{8F851A34-2F53-4B53-867E-133F29B2A7C4}" dt="2025-01-17T16:01:39.522" v="283" actId="1076"/>
          <ac:picMkLst>
            <pc:docMk/>
            <pc:sldMk cId="1431217767" sldId="913"/>
            <ac:picMk id="2" creationId="{929CEBE6-29B5-7B62-460A-33CA32444F93}"/>
          </ac:picMkLst>
        </pc:picChg>
        <pc:picChg chg="add mod">
          <ac:chgData name="Marjolijn van der Stelt" userId="6ee665e8-adc7-4ffb-90c1-cc304f2a73e7" providerId="ADAL" clId="{8F851A34-2F53-4B53-867E-133F29B2A7C4}" dt="2025-01-17T16:01:39.522" v="283" actId="1076"/>
          <ac:picMkLst>
            <pc:docMk/>
            <pc:sldMk cId="1431217767" sldId="913"/>
            <ac:picMk id="3" creationId="{6425D827-AD9D-BBE6-07D8-E4410D7856D4}"/>
          </ac:picMkLst>
        </pc:picChg>
        <pc:picChg chg="add mod">
          <ac:chgData name="Marjolijn van der Stelt" userId="6ee665e8-adc7-4ffb-90c1-cc304f2a73e7" providerId="ADAL" clId="{8F851A34-2F53-4B53-867E-133F29B2A7C4}" dt="2025-01-17T16:01:39.522" v="283" actId="1076"/>
          <ac:picMkLst>
            <pc:docMk/>
            <pc:sldMk cId="1431217767" sldId="913"/>
            <ac:picMk id="4" creationId="{D0AE3AE7-DF04-47CF-19B8-D118332D9174}"/>
          </ac:picMkLst>
        </pc:picChg>
        <pc:picChg chg="add mod">
          <ac:chgData name="Marjolijn van der Stelt" userId="6ee665e8-adc7-4ffb-90c1-cc304f2a73e7" providerId="ADAL" clId="{8F851A34-2F53-4B53-867E-133F29B2A7C4}" dt="2025-01-17T16:01:39.522" v="283" actId="1076"/>
          <ac:picMkLst>
            <pc:docMk/>
            <pc:sldMk cId="1431217767" sldId="913"/>
            <ac:picMk id="5" creationId="{FD627423-6EC1-7679-8432-42C223B8FF39}"/>
          </ac:picMkLst>
        </pc:picChg>
        <pc:picChg chg="add mod">
          <ac:chgData name="Marjolijn van der Stelt" userId="6ee665e8-adc7-4ffb-90c1-cc304f2a73e7" providerId="ADAL" clId="{8F851A34-2F53-4B53-867E-133F29B2A7C4}" dt="2025-01-17T16:01:39.522" v="283" actId="1076"/>
          <ac:picMkLst>
            <pc:docMk/>
            <pc:sldMk cId="1431217767" sldId="913"/>
            <ac:picMk id="6" creationId="{6AA65669-75D0-004F-FB91-C80A7D234C54}"/>
          </ac:picMkLst>
        </pc:picChg>
      </pc:sldChg>
      <pc:sldChg chg="addSp delSp modSp add mod">
        <pc:chgData name="Marjolijn van der Stelt" userId="6ee665e8-adc7-4ffb-90c1-cc304f2a73e7" providerId="ADAL" clId="{8F851A34-2F53-4B53-867E-133F29B2A7C4}" dt="2025-01-17T16:03:06.756" v="322" actId="20577"/>
        <pc:sldMkLst>
          <pc:docMk/>
          <pc:sldMk cId="522299440" sldId="914"/>
        </pc:sldMkLst>
        <pc:spChg chg="del">
          <ac:chgData name="Marjolijn van der Stelt" userId="6ee665e8-adc7-4ffb-90c1-cc304f2a73e7" providerId="ADAL" clId="{8F851A34-2F53-4B53-867E-133F29B2A7C4}" dt="2025-01-17T16:02:14.938" v="288" actId="478"/>
          <ac:spMkLst>
            <pc:docMk/>
            <pc:sldMk cId="522299440" sldId="914"/>
            <ac:spMk id="7" creationId="{87D8D79E-A069-5A1F-3CCA-7C4A672D4F44}"/>
          </ac:spMkLst>
        </pc:spChg>
        <pc:spChg chg="mod">
          <ac:chgData name="Marjolijn van der Stelt" userId="6ee665e8-adc7-4ffb-90c1-cc304f2a73e7" providerId="ADAL" clId="{8F851A34-2F53-4B53-867E-133F29B2A7C4}" dt="2025-01-17T16:03:06.756" v="322" actId="20577"/>
          <ac:spMkLst>
            <pc:docMk/>
            <pc:sldMk cId="522299440" sldId="914"/>
            <ac:spMk id="8" creationId="{3EA5B36E-8AC6-2EDB-8B41-C78C4430C162}"/>
          </ac:spMkLst>
        </pc:spChg>
        <pc:spChg chg="add mod">
          <ac:chgData name="Marjolijn van der Stelt" userId="6ee665e8-adc7-4ffb-90c1-cc304f2a73e7" providerId="ADAL" clId="{8F851A34-2F53-4B53-867E-133F29B2A7C4}" dt="2025-01-17T16:02:39.479" v="292" actId="108"/>
          <ac:spMkLst>
            <pc:docMk/>
            <pc:sldMk cId="522299440" sldId="914"/>
            <ac:spMk id="9" creationId="{37AD38A3-0E97-F455-FD2A-F88E8ED734DB}"/>
          </ac:spMkLst>
        </pc:spChg>
        <pc:spChg chg="del">
          <ac:chgData name="Marjolijn van der Stelt" userId="6ee665e8-adc7-4ffb-90c1-cc304f2a73e7" providerId="ADAL" clId="{8F851A34-2F53-4B53-867E-133F29B2A7C4}" dt="2025-01-17T16:02:14.938" v="288" actId="478"/>
          <ac:spMkLst>
            <pc:docMk/>
            <pc:sldMk cId="522299440" sldId="914"/>
            <ac:spMk id="10" creationId="{10156282-F66E-FA6C-27B3-AC3C4BD87CE6}"/>
          </ac:spMkLst>
        </pc:spChg>
        <pc:spChg chg="del">
          <ac:chgData name="Marjolijn van der Stelt" userId="6ee665e8-adc7-4ffb-90c1-cc304f2a73e7" providerId="ADAL" clId="{8F851A34-2F53-4B53-867E-133F29B2A7C4}" dt="2025-01-17T16:02:14.938" v="288" actId="478"/>
          <ac:spMkLst>
            <pc:docMk/>
            <pc:sldMk cId="522299440" sldId="914"/>
            <ac:spMk id="11" creationId="{6D44EC4E-1A05-6BF5-DFE9-EFF861FCE0B8}"/>
          </ac:spMkLst>
        </pc:spChg>
        <pc:spChg chg="del">
          <ac:chgData name="Marjolijn van der Stelt" userId="6ee665e8-adc7-4ffb-90c1-cc304f2a73e7" providerId="ADAL" clId="{8F851A34-2F53-4B53-867E-133F29B2A7C4}" dt="2025-01-17T16:02:14.938" v="288" actId="478"/>
          <ac:spMkLst>
            <pc:docMk/>
            <pc:sldMk cId="522299440" sldId="914"/>
            <ac:spMk id="12" creationId="{BDC4A353-F8DE-9468-4DB6-1B015EE4475E}"/>
          </ac:spMkLst>
        </pc:spChg>
        <pc:spChg chg="del mod">
          <ac:chgData name="Marjolijn van der Stelt" userId="6ee665e8-adc7-4ffb-90c1-cc304f2a73e7" providerId="ADAL" clId="{8F851A34-2F53-4B53-867E-133F29B2A7C4}" dt="2025-01-17T16:02:58.904" v="297" actId="478"/>
          <ac:spMkLst>
            <pc:docMk/>
            <pc:sldMk cId="522299440" sldId="914"/>
            <ac:spMk id="13" creationId="{678FCE99-0FB4-2913-E1B1-0D0D5BDD0242}"/>
          </ac:spMkLst>
        </pc:spChg>
        <pc:spChg chg="add mod">
          <ac:chgData name="Marjolijn van der Stelt" userId="6ee665e8-adc7-4ffb-90c1-cc304f2a73e7" providerId="ADAL" clId="{8F851A34-2F53-4B53-867E-133F29B2A7C4}" dt="2025-01-17T16:02:46.219" v="293" actId="108"/>
          <ac:spMkLst>
            <pc:docMk/>
            <pc:sldMk cId="522299440" sldId="914"/>
            <ac:spMk id="14" creationId="{9D18696D-0682-B1E0-4119-1A46631A0198}"/>
          </ac:spMkLst>
        </pc:spChg>
        <pc:spChg chg="add mod">
          <ac:chgData name="Marjolijn van der Stelt" userId="6ee665e8-adc7-4ffb-90c1-cc304f2a73e7" providerId="ADAL" clId="{8F851A34-2F53-4B53-867E-133F29B2A7C4}" dt="2025-01-17T16:02:49.196" v="294" actId="108"/>
          <ac:spMkLst>
            <pc:docMk/>
            <pc:sldMk cId="522299440" sldId="914"/>
            <ac:spMk id="15" creationId="{8819B065-034D-72F1-81F0-A0CD6266F2C2}"/>
          </ac:spMkLst>
        </pc:spChg>
        <pc:spChg chg="add mod">
          <ac:chgData name="Marjolijn van der Stelt" userId="6ee665e8-adc7-4ffb-90c1-cc304f2a73e7" providerId="ADAL" clId="{8F851A34-2F53-4B53-867E-133F29B2A7C4}" dt="2025-01-17T16:02:52.504" v="295" actId="108"/>
          <ac:spMkLst>
            <pc:docMk/>
            <pc:sldMk cId="522299440" sldId="914"/>
            <ac:spMk id="16" creationId="{42F9200D-1B6A-62CA-71CF-B3D2A1581951}"/>
          </ac:spMkLst>
        </pc:spChg>
        <pc:spChg chg="add mod">
          <ac:chgData name="Marjolijn van der Stelt" userId="6ee665e8-adc7-4ffb-90c1-cc304f2a73e7" providerId="ADAL" clId="{8F851A34-2F53-4B53-867E-133F29B2A7C4}" dt="2025-01-17T16:02:56.260" v="296" actId="108"/>
          <ac:spMkLst>
            <pc:docMk/>
            <pc:sldMk cId="522299440" sldId="914"/>
            <ac:spMk id="17" creationId="{3C6FF09F-E2F5-E69D-C961-EE05F009B67C}"/>
          </ac:spMkLst>
        </pc:spChg>
        <pc:picChg chg="del">
          <ac:chgData name="Marjolijn van der Stelt" userId="6ee665e8-adc7-4ffb-90c1-cc304f2a73e7" providerId="ADAL" clId="{8F851A34-2F53-4B53-867E-133F29B2A7C4}" dt="2025-01-17T16:02:14.938" v="288" actId="478"/>
          <ac:picMkLst>
            <pc:docMk/>
            <pc:sldMk cId="522299440" sldId="914"/>
            <ac:picMk id="2" creationId="{929CEBE6-29B5-7B62-460A-33CA32444F93}"/>
          </ac:picMkLst>
        </pc:picChg>
        <pc:picChg chg="del">
          <ac:chgData name="Marjolijn van der Stelt" userId="6ee665e8-adc7-4ffb-90c1-cc304f2a73e7" providerId="ADAL" clId="{8F851A34-2F53-4B53-867E-133F29B2A7C4}" dt="2025-01-17T16:02:14.938" v="288" actId="478"/>
          <ac:picMkLst>
            <pc:docMk/>
            <pc:sldMk cId="522299440" sldId="914"/>
            <ac:picMk id="3" creationId="{6425D827-AD9D-BBE6-07D8-E4410D7856D4}"/>
          </ac:picMkLst>
        </pc:picChg>
        <pc:picChg chg="del">
          <ac:chgData name="Marjolijn van der Stelt" userId="6ee665e8-adc7-4ffb-90c1-cc304f2a73e7" providerId="ADAL" clId="{8F851A34-2F53-4B53-867E-133F29B2A7C4}" dt="2025-01-17T16:02:14.938" v="288" actId="478"/>
          <ac:picMkLst>
            <pc:docMk/>
            <pc:sldMk cId="522299440" sldId="914"/>
            <ac:picMk id="4" creationId="{D0AE3AE7-DF04-47CF-19B8-D118332D9174}"/>
          </ac:picMkLst>
        </pc:picChg>
        <pc:picChg chg="del">
          <ac:chgData name="Marjolijn van der Stelt" userId="6ee665e8-adc7-4ffb-90c1-cc304f2a73e7" providerId="ADAL" clId="{8F851A34-2F53-4B53-867E-133F29B2A7C4}" dt="2025-01-17T16:02:14.938" v="288" actId="478"/>
          <ac:picMkLst>
            <pc:docMk/>
            <pc:sldMk cId="522299440" sldId="914"/>
            <ac:picMk id="5" creationId="{FD627423-6EC1-7679-8432-42C223B8FF39}"/>
          </ac:picMkLst>
        </pc:picChg>
        <pc:picChg chg="del">
          <ac:chgData name="Marjolijn van der Stelt" userId="6ee665e8-adc7-4ffb-90c1-cc304f2a73e7" providerId="ADAL" clId="{8F851A34-2F53-4B53-867E-133F29B2A7C4}" dt="2025-01-17T16:02:14.938" v="288" actId="478"/>
          <ac:picMkLst>
            <pc:docMk/>
            <pc:sldMk cId="522299440" sldId="914"/>
            <ac:picMk id="6" creationId="{6AA65669-75D0-004F-FB91-C80A7D234C54}"/>
          </ac:picMkLst>
        </pc:picChg>
        <pc:picChg chg="add mod">
          <ac:chgData name="Marjolijn van der Stelt" userId="6ee665e8-adc7-4ffb-90c1-cc304f2a73e7" providerId="ADAL" clId="{8F851A34-2F53-4B53-867E-133F29B2A7C4}" dt="2025-01-17T16:02:35.171" v="291" actId="1076"/>
          <ac:picMkLst>
            <pc:docMk/>
            <pc:sldMk cId="522299440" sldId="914"/>
            <ac:picMk id="18" creationId="{2D7DDF00-180B-040D-F45D-D4FC7388D533}"/>
          </ac:picMkLst>
        </pc:picChg>
        <pc:picChg chg="add mod">
          <ac:chgData name="Marjolijn van der Stelt" userId="6ee665e8-adc7-4ffb-90c1-cc304f2a73e7" providerId="ADAL" clId="{8F851A34-2F53-4B53-867E-133F29B2A7C4}" dt="2025-01-17T16:02:35.171" v="291" actId="1076"/>
          <ac:picMkLst>
            <pc:docMk/>
            <pc:sldMk cId="522299440" sldId="914"/>
            <ac:picMk id="19" creationId="{B3150136-1315-AFE4-FD17-B68FC5ABEE54}"/>
          </ac:picMkLst>
        </pc:picChg>
        <pc:picChg chg="add mod">
          <ac:chgData name="Marjolijn van der Stelt" userId="6ee665e8-adc7-4ffb-90c1-cc304f2a73e7" providerId="ADAL" clId="{8F851A34-2F53-4B53-867E-133F29B2A7C4}" dt="2025-01-17T16:02:35.171" v="291" actId="1076"/>
          <ac:picMkLst>
            <pc:docMk/>
            <pc:sldMk cId="522299440" sldId="914"/>
            <ac:picMk id="20" creationId="{CA9233A6-B627-729B-B325-B7B75728CF71}"/>
          </ac:picMkLst>
        </pc:picChg>
        <pc:picChg chg="add mod">
          <ac:chgData name="Marjolijn van der Stelt" userId="6ee665e8-adc7-4ffb-90c1-cc304f2a73e7" providerId="ADAL" clId="{8F851A34-2F53-4B53-867E-133F29B2A7C4}" dt="2025-01-17T16:02:35.171" v="291" actId="1076"/>
          <ac:picMkLst>
            <pc:docMk/>
            <pc:sldMk cId="522299440" sldId="914"/>
            <ac:picMk id="21" creationId="{900866CB-0DC0-377E-15C5-E8698D179B49}"/>
          </ac:picMkLst>
        </pc:picChg>
        <pc:picChg chg="add mod">
          <ac:chgData name="Marjolijn van der Stelt" userId="6ee665e8-adc7-4ffb-90c1-cc304f2a73e7" providerId="ADAL" clId="{8F851A34-2F53-4B53-867E-133F29B2A7C4}" dt="2025-01-17T16:02:35.171" v="291" actId="1076"/>
          <ac:picMkLst>
            <pc:docMk/>
            <pc:sldMk cId="522299440" sldId="914"/>
            <ac:picMk id="22" creationId="{23DA623B-600A-2CDC-230B-8CC83CC90A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BFFE0-2DFE-2445-898D-D1330018366D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EE3F-7DFC-6049-8705-9FBD7156BF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0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2713581"/>
            <a:ext cx="3946359" cy="2909979"/>
          </a:xfrm>
        </p:spPr>
        <p:txBody>
          <a:bodyPr/>
          <a:lstStyle>
            <a:lvl1pPr marL="0" indent="0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Hoedje op…</a:t>
            </a:r>
          </a:p>
          <a:p>
            <a:pPr lvl="0"/>
            <a:endParaRPr lang="nl-NL">
              <a:latin typeface="ObjektivMk2W03-Regular" panose="020B0502020204020203" pitchFamily="34" charset="0"/>
            </a:endParaRPr>
          </a:p>
          <a:p>
            <a:pPr lvl="0"/>
            <a:r>
              <a:rPr lang="nl-NL"/>
              <a:t>Een avontuur van vertrouwen</a:t>
            </a: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CC18A67-C310-B93B-355E-449112276BE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3055C6C-1D3F-2CD4-62CF-88248253422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F676541-8985-A4CC-9F1F-604C3315C3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87919" y="2713580"/>
            <a:ext cx="3946359" cy="2909979"/>
          </a:xfrm>
        </p:spPr>
        <p:txBody>
          <a:bodyPr/>
          <a:lstStyle>
            <a:lvl1pPr marL="0" indent="0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 dirty="0">
                <a:latin typeface="ObjektivMk2W03-Regular" panose="020B0502020204020203" pitchFamily="34" charset="0"/>
              </a:rPr>
              <a:t>Hoedje af...</a:t>
            </a:r>
          </a:p>
          <a:p>
            <a:pPr lvl="0"/>
            <a:endParaRPr lang="nl-NL" dirty="0">
              <a:latin typeface="ObjektivMk2W03-Regular" panose="020B0502020204020203" pitchFamily="34" charset="0"/>
            </a:endParaRPr>
          </a:p>
          <a:p>
            <a:pPr lvl="0"/>
            <a:r>
              <a:rPr lang="nl-NL" dirty="0"/>
              <a:t>een vorm van ontspanning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5628B46-0138-628A-D3FE-2B3008F66A3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149640" y="1893748"/>
            <a:ext cx="8384638" cy="687422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In de Bijbel is reizen…</a:t>
            </a:r>
          </a:p>
          <a:p>
            <a:pPr lvl="0"/>
            <a:endParaRPr lang="nl-NL">
              <a:latin typeface="ObjektivMk2W03-Regular" panose="020B0502020204020203" pitchFamily="34" charset="0"/>
            </a:endParaRPr>
          </a:p>
          <a:p>
            <a:pPr lvl="0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A00B8A-2301-454B-69BE-690126483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7E2165F-BEA5-4541-146D-808950C7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539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1800000"/>
            <a:ext cx="8375102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68319C-0E3D-BD89-0C8E-0DAB5E742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03524" y="767734"/>
            <a:ext cx="1713124" cy="5805297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E74765-784A-1DF2-01F5-9977C3AD3C76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27BEC4-81B9-F64B-9115-FB8D176F3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8E109C-945E-2660-185C-3474E5C7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666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80D552E-41FD-D57D-7E31-DEBED062397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C56DF7E-7334-340A-FEFF-B757DCCC99B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1800000"/>
            <a:ext cx="8375102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B55B2C-EAAD-ECEF-E7D5-1F801E2CC2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8BB63FF-EEA0-FE04-2CED-A3D22A37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733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46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30A0B0A-0F02-70A5-5456-90013218A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32291" y="5586484"/>
            <a:ext cx="1608292" cy="886224"/>
          </a:xfrm>
          <a:prstGeom prst="rect">
            <a:avLst/>
          </a:prstGeom>
        </p:spPr>
      </p:pic>
      <p:pic>
        <p:nvPicPr>
          <p:cNvPr id="4" name="Afbeelding 3" descr="Afbeelding met Graphics, Lettertype, grafische vormgeving, Kleurrijkheid&#10;&#10;Automatisch gegenereerde beschrijving">
            <a:extLst>
              <a:ext uri="{FF2B5EF4-FFF2-40B4-BE49-F238E27FC236}">
                <a16:creationId xmlns:a16="http://schemas.microsoft.com/office/drawing/2014/main" id="{F2137460-2E54-08A1-64E7-8AD40985E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2690" y="1346462"/>
            <a:ext cx="6466619" cy="41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13126C-BE4C-9B5A-FE32-62A7C2141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3F11E6-9CC2-497E-6D64-E4D8108F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BF4A417-E5B5-CE9B-7805-CD6429D6836B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43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60CB4-982B-285D-FEE4-1B762D5B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1ED55D3-93B0-AF4A-1005-5D0135A7CC1A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8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07D8F-88C5-7ADA-562A-DF83E7A51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856FC17-D81D-BCDB-66B0-6560BE1BBD74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3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295411F-2D3E-24F5-8F15-70067837FEF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4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072822F4-5715-EA55-E4C7-4AEE1658C85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279A544B-922F-1008-8C27-35C7A2E44B60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2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A06E5B3-AEF0-3A57-BF03-3D037D4F9415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EF04E7-77C8-B2B0-9CDB-9EC5556451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062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623211-E837-8462-C409-92BD15DD9E1B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D42C01F-1D47-0EE2-F77E-F919EB57A0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308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EEA45BF-88E1-C590-1227-CA33FC8CFF5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76D6E70-1F12-9E8A-4340-5C138C622E4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05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3336A1-6E65-CCE7-9F78-648FABD84DA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9BD801-B965-86E5-77B3-10131C2D2792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31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73911AB-1BF3-2163-1387-FA10E1A627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13BC40-B86C-72B2-94A7-4BFB93B2261E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36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CAC13F6-9FA8-D6CD-E291-99E6FA7C0847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77F1E30-849D-BCA5-C51A-8B75ACDA5AC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0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17-1-2025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7EDDA04-2FC1-26F3-5F57-A4DAC1A7A4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7A4C7DE-6264-F3AB-B09C-0058BF62DCFC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80D552E-41FD-D57D-7E31-DEBED062397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C56DF7E-7334-340A-FEFF-B757DCCC99B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44C1D52-D091-7B7F-FBC6-C2216971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10164744" cy="1325563"/>
          </a:xfrm>
        </p:spPr>
        <p:txBody>
          <a:bodyPr/>
          <a:lstStyle>
            <a:lvl1pPr>
              <a:defRPr>
                <a:solidFill>
                  <a:srgbClr val="722F98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947B4B6-1BBC-8007-D1BF-77DD71EF5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10164744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44C1D52-D091-7B7F-FBC6-C2216971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10164744" cy="1325563"/>
          </a:xfrm>
        </p:spPr>
        <p:txBody>
          <a:bodyPr/>
          <a:lstStyle>
            <a:lvl1pPr>
              <a:defRPr>
                <a:solidFill>
                  <a:srgbClr val="722F98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947B4B6-1BBC-8007-D1BF-77DD71EF5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800000"/>
            <a:ext cx="10164744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072822F4-5715-EA55-E4C7-4AEE1658C85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279A544B-922F-1008-8C27-35C7A2E44B60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0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44C1D52-D091-7B7F-FBC6-C2216971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20" y="365125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947B4B6-1BBC-8007-D1BF-77DD71EF5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79620" y="1800000"/>
            <a:ext cx="9145123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13A270-1F2C-3A91-FD0E-58FB4234E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03524" y="767734"/>
            <a:ext cx="1713124" cy="5805297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677AE194-83C5-C1B6-4A6F-9A395B64116C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7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80D552E-41FD-D57D-7E31-DEBED062397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C56DF7E-7334-340A-FEFF-B757DCCC99B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1800000"/>
            <a:ext cx="8375102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 dirty="0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AF4FE0-1A2B-D63B-4E92-15D15B9C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877B62-4B37-5346-9803-935ACCE3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8142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1800000"/>
            <a:ext cx="8375102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8D7F90CB-A835-B157-1059-AC493AF08A0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F396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rgbClr val="F39616"/>
              </a:solidFill>
            </a:endParaRP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1A6CD78-301A-361E-C788-69E3654D6558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66CE1D-7A62-F2B7-894E-4F0C549E3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1F8FE49-EDE0-60C9-FB44-EB9801E7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81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74133E-169B-3DBC-83DD-53BF4E6F1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2713581"/>
            <a:ext cx="3946359" cy="2909979"/>
          </a:xfrm>
        </p:spPr>
        <p:txBody>
          <a:bodyPr/>
          <a:lstStyle>
            <a:lvl1pPr marL="0" indent="0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Hoedje op…</a:t>
            </a:r>
          </a:p>
          <a:p>
            <a:pPr lvl="0"/>
            <a:endParaRPr lang="nl-NL">
              <a:latin typeface="ObjektivMk2W03-Regular" panose="020B0502020204020203" pitchFamily="34" charset="0"/>
            </a:endParaRPr>
          </a:p>
          <a:p>
            <a:pPr lvl="0"/>
            <a:r>
              <a:rPr lang="nl-NL"/>
              <a:t>Een avontuur van vertrouwen</a:t>
            </a: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CC18A67-C310-B93B-355E-449112276BE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3055C6C-1D3F-2CD4-62CF-88248253422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F676541-8985-A4CC-9F1F-604C3315C3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87919" y="2713580"/>
            <a:ext cx="3946359" cy="2909979"/>
          </a:xfrm>
        </p:spPr>
        <p:txBody>
          <a:bodyPr/>
          <a:lstStyle>
            <a:lvl1pPr marL="0" indent="0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 dirty="0">
                <a:latin typeface="ObjektivMk2W03-Regular" panose="020B0502020204020203" pitchFamily="34" charset="0"/>
              </a:rPr>
              <a:t>Hoedje af...</a:t>
            </a:r>
          </a:p>
          <a:p>
            <a:pPr lvl="0"/>
            <a:endParaRPr lang="nl-NL" dirty="0">
              <a:latin typeface="ObjektivMk2W03-Regular" panose="020B0502020204020203" pitchFamily="34" charset="0"/>
            </a:endParaRPr>
          </a:p>
          <a:p>
            <a:pPr lvl="0"/>
            <a:r>
              <a:rPr lang="nl-NL" dirty="0"/>
              <a:t>een vorm van ontspanning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5628B46-0138-628A-D3FE-2B3008F66A3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149640" y="1893748"/>
            <a:ext cx="8384638" cy="687422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In de Bijbel is reizen…</a:t>
            </a:r>
          </a:p>
          <a:p>
            <a:pPr lvl="0"/>
            <a:endParaRPr lang="nl-NL">
              <a:latin typeface="ObjektivMk2W03-Regular" panose="020B0502020204020203" pitchFamily="34" charset="0"/>
            </a:endParaRPr>
          </a:p>
          <a:p>
            <a:pPr lvl="0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A00B8A-2301-454B-69BE-690126483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7E2165F-BEA5-4541-146D-808950C7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93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B307DC-E1D2-DB35-6EBD-5402C632F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8627" y="5817959"/>
            <a:ext cx="1120546" cy="72213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CC18A67-C310-B93B-355E-449112276BE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3055C6C-1D3F-2CD4-62CF-88248253422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60F0DA4-2AB7-F72E-02EB-76E31F2613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9641" y="1800000"/>
            <a:ext cx="8375102" cy="3823560"/>
          </a:xfrm>
        </p:spPr>
        <p:txBody>
          <a:bodyPr/>
          <a:lstStyle>
            <a:lvl1pPr marL="0" indent="0">
              <a:buNone/>
              <a:defRPr>
                <a:solidFill>
                  <a:srgbClr val="2F487E"/>
                </a:solidFill>
                <a:latin typeface="ObjektivMk2W03-Regular" panose="020B0502020204020203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nl-NL">
                <a:latin typeface="ObjektivMk2W03-Regular" panose="020B0502020204020203" pitchFamily="34" charset="0"/>
              </a:rPr>
              <a:t>Geloven doe je samen. We zijn als broers en als zussen. </a:t>
            </a:r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C769D05-BFAE-9523-C1E6-BFFDBCD0EE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4022" y="294475"/>
            <a:ext cx="1466862" cy="146686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F33696-A142-36F0-E526-C2B31D76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1" y="435774"/>
            <a:ext cx="9145124" cy="1325563"/>
          </a:xfrm>
        </p:spPr>
        <p:txBody>
          <a:bodyPr/>
          <a:lstStyle>
            <a:lvl1pPr>
              <a:defRPr>
                <a:solidFill>
                  <a:srgbClr val="228591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96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FE41A2-241F-47DE-212A-CE0C11DD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A03450-B39A-9746-9A5A-556634D5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D5FD20-896E-6D85-0FCA-8B8ECF8BA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DD1C-1BED-421B-9DFA-5ABD22CA384B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45A2A-FBEC-2505-0F2F-81D9619D8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28D42B-C783-AB51-AE62-6F828663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35F9-2C96-453A-B692-D7A1C3B3CF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0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4" r:id="rId2"/>
    <p:sldLayoutId id="2147483781" r:id="rId3"/>
    <p:sldLayoutId id="2147483817" r:id="rId4"/>
    <p:sldLayoutId id="2147483783" r:id="rId5"/>
    <p:sldLayoutId id="2147483785" r:id="rId6"/>
    <p:sldLayoutId id="2147483786" r:id="rId7"/>
    <p:sldLayoutId id="2147483787" r:id="rId8"/>
    <p:sldLayoutId id="2147483802" r:id="rId9"/>
    <p:sldLayoutId id="2147483818" r:id="rId10"/>
    <p:sldLayoutId id="2147483789" r:id="rId11"/>
    <p:sldLayoutId id="2147483788" r:id="rId12"/>
    <p:sldLayoutId id="2147483778" r:id="rId13"/>
    <p:sldLayoutId id="21474838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24CD42-53E5-A73A-B494-EF153637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CBB42B-B79B-523C-A660-49B3312E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99435-F5DD-E653-B367-91F2B3B2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C161B-B57B-4E1E-95BC-6033973507FA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DA03-F3D7-805A-B81F-F0CF6662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3987-4B5D-37DD-C1D7-98BC39BA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91179-2702-E736-320F-6478F560E8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2706"/>
            <a:ext cx="12192000" cy="812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DB8759-BF7E-21C6-A095-E2948E1EE3DC}"/>
              </a:ext>
            </a:extLst>
          </p:cNvPr>
          <p:cNvSpPr/>
          <p:nvPr userDrawn="1"/>
        </p:nvSpPr>
        <p:spPr>
          <a:xfrm>
            <a:off x="0" y="-62706"/>
            <a:ext cx="12192000" cy="8128000"/>
          </a:xfrm>
          <a:prstGeom prst="rect">
            <a:avLst/>
          </a:prstGeom>
          <a:solidFill>
            <a:srgbClr val="228591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pixabay.com/en/chocolate-switzerland-799398/" TargetMode="External"/><Relationship Id="rId7" Type="http://schemas.openxmlformats.org/officeDocument/2006/relationships/hyperlink" Target="https://www.pexels.com/photo/chips-close-up-crisp-crispy-47963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pixabay.com/en/fruit-fruits-heart-blueberries-2367029/" TargetMode="External"/><Relationship Id="rId5" Type="http://schemas.openxmlformats.org/officeDocument/2006/relationships/hyperlink" Target="https://commons.wikimedia.org/wiki/File:Candy_colors.jpg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hyperlink" Target="http://www.angsarap.net/2011/06/28/margherita-pizz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7">
            <a:extLst>
              <a:ext uri="{FF2B5EF4-FFF2-40B4-BE49-F238E27FC236}">
                <a16:creationId xmlns:a16="http://schemas.microsoft.com/office/drawing/2014/main" id="{AE314613-53DF-3D3F-4A08-3B9029279154}"/>
              </a:ext>
            </a:extLst>
          </p:cNvPr>
          <p:cNvSpPr txBox="1">
            <a:spLocks/>
          </p:cNvSpPr>
          <p:nvPr/>
        </p:nvSpPr>
        <p:spPr>
          <a:xfrm>
            <a:off x="1114980" y="1238250"/>
            <a:ext cx="9553019" cy="4501587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228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8591"/>
                </a:solidFill>
                <a:latin typeface="ObjektivMk2W03-Bold" panose="020B070202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br>
              <a:rPr lang="nl-NL" sz="1800" kern="0" dirty="0">
                <a:solidFill>
                  <a:sysClr val="window" lastClr="FFFFFF"/>
                </a:solidFill>
                <a:latin typeface="Aptos" panose="02110004020202020204"/>
                <a:ea typeface="+mn-ea"/>
                <a:cs typeface="+mn-cs"/>
              </a:rPr>
            </a:br>
            <a:endParaRPr lang="nl-NL" sz="1800" kern="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ED7D4E5B-ED78-9EDA-B962-2D01FE876D71}"/>
              </a:ext>
            </a:extLst>
          </p:cNvPr>
          <p:cNvSpPr txBox="1">
            <a:spLocks/>
          </p:cNvSpPr>
          <p:nvPr/>
        </p:nvSpPr>
        <p:spPr>
          <a:xfrm>
            <a:off x="4152855" y="2216623"/>
            <a:ext cx="3886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ObjektivMk2W03-Bold" panose="020B0702020204020203" pitchFamily="34" charset="0"/>
                <a:ea typeface="+mj-ea"/>
                <a:cs typeface="+mj-cs"/>
              </a:defRPr>
            </a:lvl1pPr>
          </a:lstStyle>
          <a:p>
            <a:r>
              <a:rPr lang="nl-NL" sz="4000" dirty="0"/>
              <a:t>Geloofstalen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4DFEC217-1E34-9800-B8E1-CF95754E8859}"/>
              </a:ext>
            </a:extLst>
          </p:cNvPr>
          <p:cNvSpPr txBox="1">
            <a:spLocks/>
          </p:cNvSpPr>
          <p:nvPr/>
        </p:nvSpPr>
        <p:spPr>
          <a:xfrm>
            <a:off x="4440738" y="2905076"/>
            <a:ext cx="3310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8591"/>
                </a:solidFill>
                <a:latin typeface="ObjektivMk2W03-Bold" panose="020B0702020204020203" pitchFamily="34" charset="0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chemeClr val="bg1"/>
                </a:solidFill>
              </a:rPr>
              <a:t>Je geloofsleven (4) </a:t>
            </a:r>
          </a:p>
        </p:txBody>
      </p:sp>
    </p:spTree>
    <p:extLst>
      <p:ext uri="{BB962C8B-B14F-4D97-AF65-F5344CB8AC3E}">
        <p14:creationId xmlns:p14="http://schemas.microsoft.com/office/powerpoint/2010/main" val="41849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757AAA-3C0D-CEE4-6AB0-A5B7F1B3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28591"/>
                </a:solidFill>
              </a:rPr>
              <a:t>Programma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CFDEADC-46C3-B946-CD60-72F36D803D08}"/>
              </a:ext>
            </a:extLst>
          </p:cNvPr>
          <p:cNvSpPr txBox="1"/>
          <p:nvPr/>
        </p:nvSpPr>
        <p:spPr>
          <a:xfrm>
            <a:off x="1379620" y="1690688"/>
            <a:ext cx="75663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0">
              <a:buNone/>
            </a:pPr>
            <a:r>
              <a:rPr lang="nl-NL" sz="3200" dirty="0" err="1">
                <a:solidFill>
                  <a:srgbClr val="002060"/>
                </a:solidFill>
                <a:latin typeface="ObjektivMk2W03-Regular" panose="020B0502020204020203" pitchFamily="34" charset="0"/>
              </a:rPr>
              <a:t>Chill</a:t>
            </a:r>
            <a:r>
              <a:rPr lang="nl-NL" sz="3200" dirty="0">
                <a:solidFill>
                  <a:srgbClr val="002060"/>
                </a:solidFill>
                <a:latin typeface="ObjektivMk2W03-Regular" panose="020B0502020204020203" pitchFamily="34" charset="0"/>
              </a:rPr>
              <a:t> &amp; Connect</a:t>
            </a:r>
          </a:p>
          <a:p>
            <a:pPr marL="895350" indent="0">
              <a:buNone/>
            </a:pPr>
            <a:endParaRPr lang="nl-NL" sz="3200" dirty="0">
              <a:solidFill>
                <a:srgbClr val="002060"/>
              </a:solidFill>
              <a:latin typeface="ObjektivMk2W03-Regular" panose="020B0502020204020203" pitchFamily="34" charset="0"/>
            </a:endParaRPr>
          </a:p>
          <a:p>
            <a:pPr marL="895350" indent="0">
              <a:buNone/>
            </a:pPr>
            <a:r>
              <a:rPr lang="nl-NL" sz="3200" dirty="0">
                <a:solidFill>
                  <a:srgbClr val="002060"/>
                </a:solidFill>
                <a:latin typeface="ObjektivMk2W03-Regular" panose="020B0502020204020203" pitchFamily="34" charset="0"/>
              </a:rPr>
              <a:t>		Vanuit ons leven</a:t>
            </a:r>
          </a:p>
          <a:p>
            <a:pPr marL="895350" indent="0">
              <a:buNone/>
            </a:pPr>
            <a:endParaRPr lang="nl-NL" sz="3200" dirty="0">
              <a:solidFill>
                <a:srgbClr val="002060"/>
              </a:solidFill>
              <a:latin typeface="ObjektivMk2W03-Regular" panose="020B0502020204020203" pitchFamily="34" charset="0"/>
            </a:endParaRPr>
          </a:p>
          <a:p>
            <a:pPr marL="895350" indent="0">
              <a:buNone/>
            </a:pPr>
            <a:r>
              <a:rPr lang="nl-NL" sz="3200" dirty="0">
                <a:solidFill>
                  <a:srgbClr val="002060"/>
                </a:solidFill>
                <a:latin typeface="ObjektivMk2W03-Regular" panose="020B0502020204020203" pitchFamily="34" charset="0"/>
              </a:rPr>
              <a:t>			Naar de Bijbel</a:t>
            </a:r>
          </a:p>
          <a:p>
            <a:pPr marL="895350" indent="0">
              <a:buNone/>
            </a:pPr>
            <a:endParaRPr lang="nl-NL" sz="3200" dirty="0">
              <a:solidFill>
                <a:srgbClr val="002060"/>
              </a:solidFill>
              <a:latin typeface="ObjektivMk2W03-Regular" panose="020B0502020204020203" pitchFamily="34" charset="0"/>
            </a:endParaRPr>
          </a:p>
          <a:p>
            <a:pPr marL="895350" indent="0">
              <a:buNone/>
            </a:pPr>
            <a:r>
              <a:rPr lang="nl-NL" sz="3200" dirty="0">
                <a:solidFill>
                  <a:srgbClr val="002060"/>
                </a:solidFill>
                <a:latin typeface="ObjektivMk2W03-Regular" panose="020B0502020204020203" pitchFamily="34" charset="0"/>
              </a:rPr>
              <a:t>		Terug naar ons leven</a:t>
            </a:r>
          </a:p>
          <a:p>
            <a:pPr marL="895350" indent="0">
              <a:buNone/>
            </a:pPr>
            <a:endParaRPr lang="nl-NL" sz="3200" dirty="0">
              <a:solidFill>
                <a:srgbClr val="002060"/>
              </a:solidFill>
              <a:latin typeface="ObjektivMk2W03-Regular" panose="020B0502020204020203" pitchFamily="34" charset="0"/>
            </a:endParaRPr>
          </a:p>
          <a:p>
            <a:pPr marL="895350" indent="0">
              <a:buNone/>
            </a:pPr>
            <a:r>
              <a:rPr lang="nl-NL" sz="3200" dirty="0" err="1">
                <a:solidFill>
                  <a:srgbClr val="002060"/>
                </a:solidFill>
                <a:latin typeface="ObjektivMk2W03-Regular" panose="020B0502020204020203" pitchFamily="34" charset="0"/>
              </a:rPr>
              <a:t>Chill</a:t>
            </a:r>
            <a:r>
              <a:rPr lang="nl-NL" sz="3200" dirty="0">
                <a:solidFill>
                  <a:srgbClr val="002060"/>
                </a:solidFill>
                <a:latin typeface="ObjektivMk2W03-Regular" panose="020B0502020204020203" pitchFamily="34" charset="0"/>
              </a:rPr>
              <a:t> &amp; Connect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016AC1-7FF6-063A-2F42-94154701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3472" y="1635205"/>
            <a:ext cx="733430" cy="7334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628EDF-BB5E-BB3B-FE24-A9C1E12B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0933" y="2622007"/>
            <a:ext cx="733431" cy="7334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8A32BF-EA7C-7C83-6305-B39D88C80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4823" y="3583227"/>
            <a:ext cx="733431" cy="7334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7BF962-B9B3-DAE9-AB8F-0D8444FFD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00934" y="4574072"/>
            <a:ext cx="733430" cy="7334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E155915-915D-E5DD-61AA-71AC4FCB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1422" y="5519117"/>
            <a:ext cx="733430" cy="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1540381-44D2-8896-3070-5C15A4FC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Verlegen	</a:t>
            </a:r>
          </a:p>
          <a:p>
            <a:r>
              <a:rPr lang="nl-NL" dirty="0"/>
              <a:t>Chaotisch</a:t>
            </a:r>
          </a:p>
          <a:p>
            <a:r>
              <a:rPr lang="nl-NL" dirty="0"/>
              <a:t>Open</a:t>
            </a:r>
          </a:p>
          <a:p>
            <a:r>
              <a:rPr lang="nl-NL" dirty="0"/>
              <a:t>Mensgericht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AFD903-DEBC-2772-C325-0969AAC395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87917" y="2713580"/>
            <a:ext cx="3946359" cy="2909979"/>
          </a:xfrm>
        </p:spPr>
        <p:txBody>
          <a:bodyPr/>
          <a:lstStyle/>
          <a:p>
            <a:r>
              <a:rPr lang="nl-NL" dirty="0"/>
              <a:t>Uitbundig</a:t>
            </a:r>
          </a:p>
          <a:p>
            <a:r>
              <a:rPr lang="nl-NL" dirty="0"/>
              <a:t>Georganiseerd</a:t>
            </a:r>
          </a:p>
          <a:p>
            <a:r>
              <a:rPr lang="nl-NL" dirty="0"/>
              <a:t>Gesloten</a:t>
            </a:r>
          </a:p>
          <a:p>
            <a:r>
              <a:rPr lang="nl-NL" dirty="0"/>
              <a:t>Taakgericht</a:t>
            </a:r>
          </a:p>
          <a:p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8E7EA50-8A2C-032D-F591-776F98A38E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49640" y="1893748"/>
            <a:ext cx="3946359" cy="687422"/>
          </a:xfrm>
        </p:spPr>
        <p:txBody>
          <a:bodyPr/>
          <a:lstStyle/>
          <a:p>
            <a:r>
              <a:rPr lang="nl-NL" dirty="0">
                <a:latin typeface="ObjektivMk2W03-Bold" panose="020B0702020204020203" pitchFamily="34" charset="0"/>
              </a:rPr>
              <a:t>Links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85F196-E961-5880-299B-9C02CF1E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Ik ben meer…</a:t>
            </a:r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B0850374-EE39-D43C-8CCB-18A5E9968DBE}"/>
              </a:ext>
            </a:extLst>
          </p:cNvPr>
          <p:cNvSpPr txBox="1">
            <a:spLocks/>
          </p:cNvSpPr>
          <p:nvPr/>
        </p:nvSpPr>
        <p:spPr>
          <a:xfrm>
            <a:off x="6587917" y="1893748"/>
            <a:ext cx="3946359" cy="68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2F487E"/>
                </a:solidFill>
                <a:latin typeface="ObjektivMk2W03-Regular" panose="020B050202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ObjektivMk2W03-Bold" panose="020B0702020204020203" pitchFamily="34" charset="0"/>
              </a:rPr>
              <a:t>Rechts</a:t>
            </a:r>
          </a:p>
        </p:txBody>
      </p:sp>
    </p:spTree>
    <p:extLst>
      <p:ext uri="{BB962C8B-B14F-4D97-AF65-F5344CB8AC3E}">
        <p14:creationId xmlns:p14="http://schemas.microsoft.com/office/powerpoint/2010/main" val="344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53BD357-E0D1-ECB7-5BD2-2E6418C6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EA5B36E-8AC6-2EDB-8B41-C78C4430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zeggen vrienden over…?</a:t>
            </a:r>
          </a:p>
        </p:txBody>
      </p:sp>
    </p:spTree>
    <p:extLst>
      <p:ext uri="{BB962C8B-B14F-4D97-AF65-F5344CB8AC3E}">
        <p14:creationId xmlns:p14="http://schemas.microsoft.com/office/powerpoint/2010/main" val="191078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53BD357-E0D1-ECB7-5BD2-2E6418C6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EA5B36E-8AC6-2EDB-8B41-C78C4430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hobby heeft…?</a:t>
            </a:r>
          </a:p>
        </p:txBody>
      </p:sp>
    </p:spTree>
    <p:extLst>
      <p:ext uri="{BB962C8B-B14F-4D97-AF65-F5344CB8AC3E}">
        <p14:creationId xmlns:p14="http://schemas.microsoft.com/office/powerpoint/2010/main" val="404173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EA5B36E-8AC6-2EDB-8B41-C78C4430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wie zou … het liefst willen lunchen?</a:t>
            </a:r>
          </a:p>
        </p:txBody>
      </p:sp>
      <p:pic>
        <p:nvPicPr>
          <p:cNvPr id="2" name="Afbeelding 1" descr="Afbeelding met Menselijk gezicht, Menselijke baard, persoon, person&#10;&#10;Automatisch gegenereerde beschrijving">
            <a:extLst>
              <a:ext uri="{FF2B5EF4-FFF2-40B4-BE49-F238E27FC236}">
                <a16:creationId xmlns:a16="http://schemas.microsoft.com/office/drawing/2014/main" id="{929CEBE6-29B5-7B62-460A-33CA32444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r="19045"/>
          <a:stretch/>
        </p:blipFill>
        <p:spPr>
          <a:xfrm>
            <a:off x="423672" y="2892181"/>
            <a:ext cx="1980925" cy="1800000"/>
          </a:xfrm>
          <a:prstGeom prst="roundRect">
            <a:avLst/>
          </a:prstGeom>
        </p:spPr>
      </p:pic>
      <p:pic>
        <p:nvPicPr>
          <p:cNvPr id="3" name="Afbeelding 2" descr="Afbeelding met Menselijk gezicht, persoon, kleding, person&#10;&#10;Automatisch gegenereerde beschrijving">
            <a:extLst>
              <a:ext uri="{FF2B5EF4-FFF2-40B4-BE49-F238E27FC236}">
                <a16:creationId xmlns:a16="http://schemas.microsoft.com/office/drawing/2014/main" id="{6425D827-AD9D-BBE6-07D8-E4410D785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-269" r="24805"/>
          <a:stretch/>
        </p:blipFill>
        <p:spPr>
          <a:xfrm>
            <a:off x="7762332" y="2883742"/>
            <a:ext cx="1603189" cy="1843590"/>
          </a:xfrm>
          <a:prstGeom prst="roundRect">
            <a:avLst/>
          </a:prstGeom>
        </p:spPr>
      </p:pic>
      <p:pic>
        <p:nvPicPr>
          <p:cNvPr id="4" name="Afbeelding 3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D0AE3AE7-DF04-47CF-19B8-D118332D9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-253" r="29146" b="28941"/>
          <a:stretch/>
        </p:blipFill>
        <p:spPr>
          <a:xfrm>
            <a:off x="2770474" y="2892181"/>
            <a:ext cx="2128707" cy="1806360"/>
          </a:xfrm>
          <a:prstGeom prst="roundRect">
            <a:avLst/>
          </a:prstGeom>
        </p:spPr>
      </p:pic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FD627423-6EC1-7679-8432-42C223B8FF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-122" r="25490" b="25727"/>
          <a:stretch/>
        </p:blipFill>
        <p:spPr>
          <a:xfrm>
            <a:off x="5267399" y="2897440"/>
            <a:ext cx="2048243" cy="1816193"/>
          </a:xfrm>
          <a:prstGeom prst="roundRect">
            <a:avLst/>
          </a:prstGeom>
        </p:spPr>
      </p:pic>
      <p:pic>
        <p:nvPicPr>
          <p:cNvPr id="6" name="Afbeelding 5" descr="Afbeelding met kleding, persoon, person, staan&#10;&#10;Automatisch gegenereerde beschrijving">
            <a:extLst>
              <a:ext uri="{FF2B5EF4-FFF2-40B4-BE49-F238E27FC236}">
                <a16:creationId xmlns:a16="http://schemas.microsoft.com/office/drawing/2014/main" id="{6AA65669-75D0-004F-FB91-C80A7D234C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7173" r="25447" b="59344"/>
          <a:stretch/>
        </p:blipFill>
        <p:spPr>
          <a:xfrm>
            <a:off x="9800072" y="2812929"/>
            <a:ext cx="1937522" cy="1860381"/>
          </a:xfrm>
          <a:prstGeom prst="round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7D8D79E-A069-5A1F-3CCA-7C4A672D4F44}"/>
              </a:ext>
            </a:extLst>
          </p:cNvPr>
          <p:cNvSpPr txBox="1"/>
          <p:nvPr/>
        </p:nvSpPr>
        <p:spPr>
          <a:xfrm>
            <a:off x="423672" y="472733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Tim Hofman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0156282-F66E-FA6C-27B3-AC3C4BD87CE6}"/>
              </a:ext>
            </a:extLst>
          </p:cNvPr>
          <p:cNvSpPr txBox="1"/>
          <p:nvPr/>
        </p:nvSpPr>
        <p:spPr>
          <a:xfrm>
            <a:off x="2839785" y="472733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Iris </a:t>
            </a:r>
            <a:r>
              <a:rPr lang="nl-NL" dirty="0" err="1">
                <a:solidFill>
                  <a:srgbClr val="00649B"/>
                </a:solidFill>
                <a:latin typeface="ObjektivMk2W03-Bold" panose="020B0702020204020203" pitchFamily="34" charset="0"/>
              </a:rPr>
              <a:t>Enthoven</a:t>
            </a:r>
            <a:endParaRPr lang="nl-NL" dirty="0">
              <a:solidFill>
                <a:srgbClr val="00649B"/>
              </a:solidFill>
              <a:latin typeface="ObjektivMk2W03-Bold" panose="020B070202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44EC4E-1A05-6BF5-DFE9-EFF861FCE0B8}"/>
              </a:ext>
            </a:extLst>
          </p:cNvPr>
          <p:cNvSpPr txBox="1"/>
          <p:nvPr/>
        </p:nvSpPr>
        <p:spPr>
          <a:xfrm>
            <a:off x="5301058" y="472733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00649B"/>
                </a:solidFill>
                <a:latin typeface="ObjektivMk2W03-Bold" panose="020B0702020204020203" pitchFamily="34" charset="0"/>
              </a:rPr>
              <a:t>Roxy</a:t>
            </a:r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 Dekker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C4A353-F8DE-9468-4DB6-1B015EE4475E}"/>
              </a:ext>
            </a:extLst>
          </p:cNvPr>
          <p:cNvSpPr txBox="1"/>
          <p:nvPr/>
        </p:nvSpPr>
        <p:spPr>
          <a:xfrm>
            <a:off x="7573464" y="472733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Bram Krikke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78FCE99-0FB4-2913-E1B1-0D0D5BDD0242}"/>
              </a:ext>
            </a:extLst>
          </p:cNvPr>
          <p:cNvSpPr txBox="1"/>
          <p:nvPr/>
        </p:nvSpPr>
        <p:spPr>
          <a:xfrm>
            <a:off x="9738052" y="472733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Giel de Winter</a:t>
            </a:r>
          </a:p>
        </p:txBody>
      </p:sp>
    </p:spTree>
    <p:extLst>
      <p:ext uri="{BB962C8B-B14F-4D97-AF65-F5344CB8AC3E}">
        <p14:creationId xmlns:p14="http://schemas.microsoft.com/office/powerpoint/2010/main" val="143121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EA5B36E-8AC6-2EDB-8B41-C78C4430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eet … </a:t>
            </a:r>
            <a:r>
              <a:rPr lang="nl-NL"/>
              <a:t>het liefst? 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AD38A3-0E97-F455-FD2A-F88E8ED734DB}"/>
              </a:ext>
            </a:extLst>
          </p:cNvPr>
          <p:cNvSpPr txBox="1"/>
          <p:nvPr/>
        </p:nvSpPr>
        <p:spPr>
          <a:xfrm>
            <a:off x="507932" y="4720319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649B"/>
                </a:solidFill>
                <a:latin typeface="ObjektivMk2W03-Bold" panose="020B0702020204020203" pitchFamily="34" charset="0"/>
              </a:rPr>
              <a:t>Chocolade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D18696D-0682-B1E0-4119-1A46631A0198}"/>
              </a:ext>
            </a:extLst>
          </p:cNvPr>
          <p:cNvSpPr txBox="1"/>
          <p:nvPr/>
        </p:nvSpPr>
        <p:spPr>
          <a:xfrm>
            <a:off x="2705416" y="473240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solidFill>
                  <a:srgbClr val="00649B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Snoep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819B065-034D-72F1-81F0-A0CD6266F2C2}"/>
              </a:ext>
            </a:extLst>
          </p:cNvPr>
          <p:cNvSpPr txBox="1"/>
          <p:nvPr/>
        </p:nvSpPr>
        <p:spPr>
          <a:xfrm>
            <a:off x="4961642" y="473240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solidFill>
                  <a:srgbClr val="00649B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Pizza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2F9200D-1B6A-62CA-71CF-B3D2A1581951}"/>
              </a:ext>
            </a:extLst>
          </p:cNvPr>
          <p:cNvSpPr txBox="1"/>
          <p:nvPr/>
        </p:nvSpPr>
        <p:spPr>
          <a:xfrm>
            <a:off x="7350736" y="473240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solidFill>
                  <a:srgbClr val="00649B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Chips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C6FF09F-E2F5-E69D-C961-EE05F009B67C}"/>
              </a:ext>
            </a:extLst>
          </p:cNvPr>
          <p:cNvSpPr txBox="1"/>
          <p:nvPr/>
        </p:nvSpPr>
        <p:spPr>
          <a:xfrm>
            <a:off x="9714327" y="4732402"/>
            <a:ext cx="198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>
                <a:solidFill>
                  <a:srgbClr val="00649B"/>
                </a:solidFill>
                <a:latin typeface="ObjektivMk2W03-Bold" panose="020B0702020204020203" pitchFamily="34" charset="0"/>
              </a:defRPr>
            </a:lvl1pPr>
          </a:lstStyle>
          <a:p>
            <a:r>
              <a:rPr lang="nl-NL" dirty="0"/>
              <a:t>Fruit</a:t>
            </a:r>
          </a:p>
        </p:txBody>
      </p:sp>
      <p:pic>
        <p:nvPicPr>
          <p:cNvPr id="18" name="Afbeelding 17" descr="Afbeelding met voedsel, snoep, Snack, banketbakkerij&#10;&#10;Automatisch gegenereerde beschrijving">
            <a:extLst>
              <a:ext uri="{FF2B5EF4-FFF2-40B4-BE49-F238E27FC236}">
                <a16:creationId xmlns:a16="http://schemas.microsoft.com/office/drawing/2014/main" id="{2D7DDF00-180B-040D-F45D-D4FC7388D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41" t="21559" r="21944"/>
          <a:stretch/>
        </p:blipFill>
        <p:spPr>
          <a:xfrm>
            <a:off x="525934" y="2815221"/>
            <a:ext cx="1945531" cy="1835924"/>
          </a:xfrm>
          <a:prstGeom prst="roundRect">
            <a:avLst/>
          </a:prstGeom>
        </p:spPr>
      </p:pic>
      <p:pic>
        <p:nvPicPr>
          <p:cNvPr id="19" name="Afbeelding 18" descr="Afbeelding met voedsel, snoep, banketbakkerij, Zacht snoep&#10;&#10;Automatisch gegenereerde beschrijving">
            <a:extLst>
              <a:ext uri="{FF2B5EF4-FFF2-40B4-BE49-F238E27FC236}">
                <a16:creationId xmlns:a16="http://schemas.microsoft.com/office/drawing/2014/main" id="{B3150136-1315-AFE4-FD17-B68FC5ABE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07" r="26893"/>
          <a:stretch/>
        </p:blipFill>
        <p:spPr>
          <a:xfrm>
            <a:off x="2651682" y="2817519"/>
            <a:ext cx="2088393" cy="1844942"/>
          </a:xfrm>
          <a:prstGeom prst="roundRect">
            <a:avLst/>
          </a:prstGeom>
        </p:spPr>
      </p:pic>
      <p:pic>
        <p:nvPicPr>
          <p:cNvPr id="20" name="Afbeelding 19" descr="Afbeelding met Snack, Fastfood, voedsel, Gefrituurd eten&#10;&#10;Automatisch gegenereerde beschrijving">
            <a:extLst>
              <a:ext uri="{FF2B5EF4-FFF2-40B4-BE49-F238E27FC236}">
                <a16:creationId xmlns:a16="http://schemas.microsoft.com/office/drawing/2014/main" id="{CA9233A6-B627-729B-B325-B7B75728CF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4684" t="-265"/>
          <a:stretch/>
        </p:blipFill>
        <p:spPr>
          <a:xfrm>
            <a:off x="7144822" y="2821465"/>
            <a:ext cx="2392752" cy="1919175"/>
          </a:xfrm>
          <a:prstGeom prst="roundRect">
            <a:avLst/>
          </a:prstGeom>
        </p:spPr>
      </p:pic>
      <p:pic>
        <p:nvPicPr>
          <p:cNvPr id="21" name="Afbeelding 20" descr="Afbeelding met voedsel, pizza, gerecht, Fastfood&#10;&#10;Automatisch gegenereerde beschrijving">
            <a:extLst>
              <a:ext uri="{FF2B5EF4-FFF2-40B4-BE49-F238E27FC236}">
                <a16:creationId xmlns:a16="http://schemas.microsoft.com/office/drawing/2014/main" id="{900866CB-0DC0-377E-15C5-E8698D179B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5871"/>
          <a:stretch/>
        </p:blipFill>
        <p:spPr>
          <a:xfrm>
            <a:off x="4920292" y="2861442"/>
            <a:ext cx="2063625" cy="1844942"/>
          </a:xfrm>
          <a:prstGeom prst="roundRect">
            <a:avLst/>
          </a:prstGeom>
        </p:spPr>
      </p:pic>
      <p:pic>
        <p:nvPicPr>
          <p:cNvPr id="22" name="Afbeelding 21" descr="Afbeelding met fruit, Natuurlijke voeding, Superfood, Fruit zonder pitten&#10;&#10;Automatisch gegenereerde beschrijving">
            <a:extLst>
              <a:ext uri="{FF2B5EF4-FFF2-40B4-BE49-F238E27FC236}">
                <a16:creationId xmlns:a16="http://schemas.microsoft.com/office/drawing/2014/main" id="{23DA623B-600A-2CDC-230B-8CC83CC90A9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9884" t="-5096" r="11898" b="-1"/>
          <a:stretch/>
        </p:blipFill>
        <p:spPr>
          <a:xfrm>
            <a:off x="9698481" y="2712497"/>
            <a:ext cx="1980924" cy="19962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9440"/>
      </p:ext>
    </p:extLst>
  </p:cSld>
  <p:clrMapOvr>
    <a:masterClrMapping/>
  </p:clrMapOvr>
</p:sld>
</file>

<file path=ppt/theme/theme1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2ABB8A-6D59-4BBE-8756-BFA5A4E6C66F}">
  <we:reference id="wa104187975" version="1.0.0.1" store="nl-NL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5CC6EB2089E4ABCBF7F3409756898" ma:contentTypeVersion="15" ma:contentTypeDescription="Create a new document." ma:contentTypeScope="" ma:versionID="a26f1cd77521b4670fc0d7cb83bd5742">
  <xsd:schema xmlns:xsd="http://www.w3.org/2001/XMLSchema" xmlns:xs="http://www.w3.org/2001/XMLSchema" xmlns:p="http://schemas.microsoft.com/office/2006/metadata/properties" xmlns:ns2="2c38710a-9392-443d-8214-a6629410eb41" xmlns:ns3="40f61f8f-1b2c-4366-82f8-086657764ba0" targetNamespace="http://schemas.microsoft.com/office/2006/metadata/properties" ma:root="true" ma:fieldsID="0ccbc56646124acb9141dc7326acf8f1" ns2:_="" ns3:_="">
    <xsd:import namespace="2c38710a-9392-443d-8214-a6629410eb41"/>
    <xsd:import namespace="40f61f8f-1b2c-4366-82f8-086657764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710a-9392-443d-8214-a6629410e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0e4d52e-ac50-429b-bf35-f56f11a5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61f8f-1b2c-4366-82f8-086657764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6aa5d8-0038-41a9-b6be-618d20291427}" ma:internalName="TaxCatchAll" ma:showField="CatchAllData" ma:web="40f61f8f-1b2c-4366-82f8-086657764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f61f8f-1b2c-4366-82f8-086657764ba0" xsi:nil="true"/>
    <lcf76f155ced4ddcb4097134ff3c332f xmlns="2c38710a-9392-443d-8214-a6629410eb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04A429-F9B5-4178-A11B-8C14739FBC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A7C31-7994-496D-B276-EAF5E5BC5680}">
  <ds:schemaRefs>
    <ds:schemaRef ds:uri="2c38710a-9392-443d-8214-a6629410eb41"/>
    <ds:schemaRef ds:uri="40f61f8f-1b2c-4366-82f8-086657764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8F67B0-363A-4D57-972D-D995CC2B30EA}">
  <ds:schemaRefs>
    <ds:schemaRef ds:uri="2c38710a-9392-443d-8214-a6629410eb41"/>
    <ds:schemaRef ds:uri="40f61f8f-1b2c-4366-82f8-086657764b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86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Aptos</vt:lpstr>
      <vt:lpstr>Calibri Light</vt:lpstr>
      <vt:lpstr>ObjektivMk2W03-Regular</vt:lpstr>
      <vt:lpstr>Aptos Display</vt:lpstr>
      <vt:lpstr>ObjektivMk2W03-Bold</vt:lpstr>
      <vt:lpstr>Calibri</vt:lpstr>
      <vt:lpstr>Arial</vt:lpstr>
      <vt:lpstr>2_Aangepast ontwerp</vt:lpstr>
      <vt:lpstr>Kantoorthema</vt:lpstr>
      <vt:lpstr>PowerPoint-presentatie</vt:lpstr>
      <vt:lpstr>Programma</vt:lpstr>
      <vt:lpstr>Ik ben meer…</vt:lpstr>
      <vt:lpstr>Wat zeggen vrienden over…?</vt:lpstr>
      <vt:lpstr>Welke hobby heeft…?</vt:lpstr>
      <vt:lpstr>Met wie zou … het liefst willen lunchen?</vt:lpstr>
      <vt:lpstr>Wat eet … het liefst?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"Derk Jan Poel" &lt;derkjan.poel@kerkpunt.nl&gt;</dc:creator>
  <cp:lastModifiedBy>Marjolijn van der Stelt</cp:lastModifiedBy>
  <cp:revision>5</cp:revision>
  <dcterms:created xsi:type="dcterms:W3CDTF">2021-08-10T12:53:21Z</dcterms:created>
  <dcterms:modified xsi:type="dcterms:W3CDTF">2025-01-17T16:03:10Z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0x010100ED25CC6EB2089E4ABCBF7F3409756898</vt:lpwstr>
  </property>
  <property fmtid="{D5CDD505-2E9C-101B-9397-08002B2CF9AE}" pid="3" name="MediaServiceImageTags">
    <vt:lpwstr/>
  </property>
</Properties>
</file>