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64434-FD0E-4059-B1EF-608845F1FC23}" v="61" dt="2022-01-19T09:03:40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Plantinga" userId="873b2c08-af5e-43a0-9955-460fea990bd1" providerId="ADAL" clId="{9A4DDFB1-DCCF-4555-BA02-B8692089CA51}"/>
    <pc:docChg chg="custSel modSld">
      <pc:chgData name="Ingrid Plantinga" userId="873b2c08-af5e-43a0-9955-460fea990bd1" providerId="ADAL" clId="{9A4DDFB1-DCCF-4555-BA02-B8692089CA51}" dt="2022-01-13T16:43:55.425" v="127" actId="14100"/>
      <pc:docMkLst>
        <pc:docMk/>
      </pc:docMkLst>
      <pc:sldChg chg="modSp modAnim">
        <pc:chgData name="Ingrid Plantinga" userId="873b2c08-af5e-43a0-9955-460fea990bd1" providerId="ADAL" clId="{9A4DDFB1-DCCF-4555-BA02-B8692089CA51}" dt="2022-01-13T16:08:58.313" v="28" actId="20577"/>
        <pc:sldMkLst>
          <pc:docMk/>
          <pc:sldMk cId="2628540398" sldId="256"/>
        </pc:sldMkLst>
        <pc:spChg chg="mod">
          <ac:chgData name="Ingrid Plantinga" userId="873b2c08-af5e-43a0-9955-460fea990bd1" providerId="ADAL" clId="{9A4DDFB1-DCCF-4555-BA02-B8692089CA51}" dt="2022-01-13T16:08:58.313" v="28" actId="20577"/>
          <ac:spMkLst>
            <pc:docMk/>
            <pc:sldMk cId="2628540398" sldId="256"/>
            <ac:spMk id="2" creationId="{7E4C7FC9-2D65-40DE-880F-26BC7256854D}"/>
          </ac:spMkLst>
        </pc:spChg>
      </pc:sldChg>
      <pc:sldChg chg="addSp delSp modSp mod delAnim modAnim">
        <pc:chgData name="Ingrid Plantinga" userId="873b2c08-af5e-43a0-9955-460fea990bd1" providerId="ADAL" clId="{9A4DDFB1-DCCF-4555-BA02-B8692089CA51}" dt="2022-01-13T16:31:14.270" v="61" actId="14100"/>
        <pc:sldMkLst>
          <pc:docMk/>
          <pc:sldMk cId="682440696" sldId="258"/>
        </pc:sldMkLst>
        <pc:spChg chg="mod">
          <ac:chgData name="Ingrid Plantinga" userId="873b2c08-af5e-43a0-9955-460fea990bd1" providerId="ADAL" clId="{9A4DDFB1-DCCF-4555-BA02-B8692089CA51}" dt="2022-01-13T16:09:09.137" v="57" actId="20577"/>
          <ac:spMkLst>
            <pc:docMk/>
            <pc:sldMk cId="682440696" sldId="258"/>
            <ac:spMk id="2" creationId="{7E4C7FC9-2D65-40DE-880F-26BC7256854D}"/>
          </ac:spMkLst>
        </pc:spChg>
        <pc:picChg chg="add mod">
          <ac:chgData name="Ingrid Plantinga" userId="873b2c08-af5e-43a0-9955-460fea990bd1" providerId="ADAL" clId="{9A4DDFB1-DCCF-4555-BA02-B8692089CA51}" dt="2022-01-13T16:31:14.270" v="61" actId="14100"/>
          <ac:picMkLst>
            <pc:docMk/>
            <pc:sldMk cId="682440696" sldId="258"/>
            <ac:picMk id="4" creationId="{C05C5462-619C-4483-95D0-B673FED2886F}"/>
          </ac:picMkLst>
        </pc:picChg>
        <pc:picChg chg="del">
          <ac:chgData name="Ingrid Plantinga" userId="873b2c08-af5e-43a0-9955-460fea990bd1" providerId="ADAL" clId="{9A4DDFB1-DCCF-4555-BA02-B8692089CA51}" dt="2022-01-13T16:09:12.451" v="58" actId="478"/>
          <ac:picMkLst>
            <pc:docMk/>
            <pc:sldMk cId="682440696" sldId="258"/>
            <ac:picMk id="4" creationId="{C557ED23-0AA4-4B9A-BD28-2470B17E37DA}"/>
          </ac:picMkLst>
        </pc:picChg>
      </pc:sldChg>
      <pc:sldChg chg="addSp delSp modSp mod delAnim modAnim">
        <pc:chgData name="Ingrid Plantinga" userId="873b2c08-af5e-43a0-9955-460fea990bd1" providerId="ADAL" clId="{9A4DDFB1-DCCF-4555-BA02-B8692089CA51}" dt="2022-01-13T16:40:34.769" v="94" actId="20577"/>
        <pc:sldMkLst>
          <pc:docMk/>
          <pc:sldMk cId="1067028080" sldId="259"/>
        </pc:sldMkLst>
        <pc:spChg chg="mod">
          <ac:chgData name="Ingrid Plantinga" userId="873b2c08-af5e-43a0-9955-460fea990bd1" providerId="ADAL" clId="{9A4DDFB1-DCCF-4555-BA02-B8692089CA51}" dt="2022-01-13T16:40:34.769" v="94" actId="20577"/>
          <ac:spMkLst>
            <pc:docMk/>
            <pc:sldMk cId="1067028080" sldId="259"/>
            <ac:spMk id="2" creationId="{7E4C7FC9-2D65-40DE-880F-26BC7256854D}"/>
          </ac:spMkLst>
        </pc:spChg>
        <pc:picChg chg="add mod">
          <ac:chgData name="Ingrid Plantinga" userId="873b2c08-af5e-43a0-9955-460fea990bd1" providerId="ADAL" clId="{9A4DDFB1-DCCF-4555-BA02-B8692089CA51}" dt="2022-01-13T16:40:25.987" v="65" actId="14100"/>
          <ac:picMkLst>
            <pc:docMk/>
            <pc:sldMk cId="1067028080" sldId="259"/>
            <ac:picMk id="4" creationId="{99248F60-7662-40C2-AEAF-3BF74226F2F1}"/>
          </ac:picMkLst>
        </pc:picChg>
        <pc:picChg chg="del">
          <ac:chgData name="Ingrid Plantinga" userId="873b2c08-af5e-43a0-9955-460fea990bd1" providerId="ADAL" clId="{9A4DDFB1-DCCF-4555-BA02-B8692089CA51}" dt="2022-01-13T16:31:19.464" v="62" actId="478"/>
          <ac:picMkLst>
            <pc:docMk/>
            <pc:sldMk cId="1067028080" sldId="259"/>
            <ac:picMk id="5" creationId="{6BB51654-7530-4708-99EB-EE8B2B2BC91E}"/>
          </ac:picMkLst>
        </pc:picChg>
      </pc:sldChg>
      <pc:sldChg chg="addSp delSp modSp mod delAnim modAnim">
        <pc:chgData name="Ingrid Plantinga" userId="873b2c08-af5e-43a0-9955-460fea990bd1" providerId="ADAL" clId="{9A4DDFB1-DCCF-4555-BA02-B8692089CA51}" dt="2022-01-13T16:43:55.425" v="127" actId="14100"/>
        <pc:sldMkLst>
          <pc:docMk/>
          <pc:sldMk cId="2888146270" sldId="260"/>
        </pc:sldMkLst>
        <pc:spChg chg="mod">
          <ac:chgData name="Ingrid Plantinga" userId="873b2c08-af5e-43a0-9955-460fea990bd1" providerId="ADAL" clId="{9A4DDFB1-DCCF-4555-BA02-B8692089CA51}" dt="2022-01-13T16:40:45.538" v="122" actId="20577"/>
          <ac:spMkLst>
            <pc:docMk/>
            <pc:sldMk cId="2888146270" sldId="260"/>
            <ac:spMk id="2" creationId="{7E4C7FC9-2D65-40DE-880F-26BC7256854D}"/>
          </ac:spMkLst>
        </pc:spChg>
        <pc:picChg chg="del mod">
          <ac:chgData name="Ingrid Plantinga" userId="873b2c08-af5e-43a0-9955-460fea990bd1" providerId="ADAL" clId="{9A4DDFB1-DCCF-4555-BA02-B8692089CA51}" dt="2022-01-13T16:40:59.989" v="124" actId="478"/>
          <ac:picMkLst>
            <pc:docMk/>
            <pc:sldMk cId="2888146270" sldId="260"/>
            <ac:picMk id="4" creationId="{8C1C496E-882E-4712-BB11-2A1F79F9B834}"/>
          </ac:picMkLst>
        </pc:picChg>
        <pc:picChg chg="add mod">
          <ac:chgData name="Ingrid Plantinga" userId="873b2c08-af5e-43a0-9955-460fea990bd1" providerId="ADAL" clId="{9A4DDFB1-DCCF-4555-BA02-B8692089CA51}" dt="2022-01-13T16:43:55.425" v="127" actId="14100"/>
          <ac:picMkLst>
            <pc:docMk/>
            <pc:sldMk cId="2888146270" sldId="260"/>
            <ac:picMk id="5" creationId="{DA808351-27D4-4F75-8309-76289C4624AD}"/>
          </ac:picMkLst>
        </pc:picChg>
      </pc:sldChg>
    </pc:docChg>
  </pc:docChgLst>
  <pc:docChgLst>
    <pc:chgData name="Ingrid Plantinga" userId="873b2c08-af5e-43a0-9955-460fea990bd1" providerId="ADAL" clId="{84DF18DD-F22D-4AD5-ADBE-4D49343BDFD0}"/>
    <pc:docChg chg="custSel addSld delSld modSld sldOrd">
      <pc:chgData name="Ingrid Plantinga" userId="873b2c08-af5e-43a0-9955-460fea990bd1" providerId="ADAL" clId="{84DF18DD-F22D-4AD5-ADBE-4D49343BDFD0}" dt="2021-12-16T15:41:55.901" v="104" actId="20577"/>
      <pc:docMkLst>
        <pc:docMk/>
      </pc:docMkLst>
      <pc:sldChg chg="addSp delSp modSp mod addAnim">
        <pc:chgData name="Ingrid Plantinga" userId="873b2c08-af5e-43a0-9955-460fea990bd1" providerId="ADAL" clId="{84DF18DD-F22D-4AD5-ADBE-4D49343BDFD0}" dt="2021-12-16T15:32:19.903" v="63"/>
        <pc:sldMkLst>
          <pc:docMk/>
          <pc:sldMk cId="2628540398" sldId="256"/>
        </pc:sldMkLst>
        <pc:spChg chg="mod">
          <ac:chgData name="Ingrid Plantinga" userId="873b2c08-af5e-43a0-9955-460fea990bd1" providerId="ADAL" clId="{84DF18DD-F22D-4AD5-ADBE-4D49343BDFD0}" dt="2021-12-16T15:28:09.900" v="28" actId="20577"/>
          <ac:spMkLst>
            <pc:docMk/>
            <pc:sldMk cId="2628540398" sldId="256"/>
            <ac:spMk id="2" creationId="{7E4C7FC9-2D65-40DE-880F-26BC7256854D}"/>
          </ac:spMkLst>
        </pc:spChg>
        <pc:spChg chg="mod">
          <ac:chgData name="Ingrid Plantinga" userId="873b2c08-af5e-43a0-9955-460fea990bd1" providerId="ADAL" clId="{84DF18DD-F22D-4AD5-ADBE-4D49343BDFD0}" dt="2021-12-16T15:28:16.680" v="46" actId="20577"/>
          <ac:spMkLst>
            <pc:docMk/>
            <pc:sldMk cId="2628540398" sldId="256"/>
            <ac:spMk id="3" creationId="{524F1385-8EA8-40BC-847F-774CCE1E89DD}"/>
          </ac:spMkLst>
        </pc:spChg>
        <pc:spChg chg="del">
          <ac:chgData name="Ingrid Plantinga" userId="873b2c08-af5e-43a0-9955-460fea990bd1" providerId="ADAL" clId="{84DF18DD-F22D-4AD5-ADBE-4D49343BDFD0}" dt="2021-12-16T15:32:19.900" v="61" actId="26606"/>
          <ac:spMkLst>
            <pc:docMk/>
            <pc:sldMk cId="2628540398" sldId="256"/>
            <ac:spMk id="21" creationId="{0671A8AE-40A1-4631-A6B8-581AFF065482}"/>
          </ac:spMkLst>
        </pc:spChg>
        <pc:spChg chg="del">
          <ac:chgData name="Ingrid Plantinga" userId="873b2c08-af5e-43a0-9955-460fea990bd1" providerId="ADAL" clId="{84DF18DD-F22D-4AD5-ADBE-4D49343BDFD0}" dt="2021-12-16T15:32:19.900" v="61" actId="26606"/>
          <ac:spMkLst>
            <pc:docMk/>
            <pc:sldMk cId="2628540398" sldId="256"/>
            <ac:spMk id="23" creationId="{AB58EF07-17C2-48CF-ABB0-EEF1F17CB8F0}"/>
          </ac:spMkLst>
        </pc:spChg>
        <pc:spChg chg="del">
          <ac:chgData name="Ingrid Plantinga" userId="873b2c08-af5e-43a0-9955-460fea990bd1" providerId="ADAL" clId="{84DF18DD-F22D-4AD5-ADBE-4D49343BDFD0}" dt="2021-12-16T15:32:19.900" v="61" actId="26606"/>
          <ac:spMkLst>
            <pc:docMk/>
            <pc:sldMk cId="2628540398" sldId="256"/>
            <ac:spMk id="25" creationId="{AF2F604E-43BE-4DC3-B983-E071523364F8}"/>
          </ac:spMkLst>
        </pc:spChg>
        <pc:spChg chg="del">
          <ac:chgData name="Ingrid Plantinga" userId="873b2c08-af5e-43a0-9955-460fea990bd1" providerId="ADAL" clId="{84DF18DD-F22D-4AD5-ADBE-4D49343BDFD0}" dt="2021-12-16T15:32:19.900" v="61" actId="26606"/>
          <ac:spMkLst>
            <pc:docMk/>
            <pc:sldMk cId="2628540398" sldId="256"/>
            <ac:spMk id="27" creationId="{08C9B587-E65E-4B52-B37C-ABEBB6E87928}"/>
          </ac:spMkLst>
        </pc:spChg>
        <pc:spChg chg="add">
          <ac:chgData name="Ingrid Plantinga" userId="873b2c08-af5e-43a0-9955-460fea990bd1" providerId="ADAL" clId="{84DF18DD-F22D-4AD5-ADBE-4D49343BDFD0}" dt="2021-12-16T15:32:19.900" v="61" actId="26606"/>
          <ac:spMkLst>
            <pc:docMk/>
            <pc:sldMk cId="2628540398" sldId="256"/>
            <ac:spMk id="32" creationId="{0671A8AE-40A1-4631-A6B8-581AFF065482}"/>
          </ac:spMkLst>
        </pc:spChg>
        <pc:spChg chg="add">
          <ac:chgData name="Ingrid Plantinga" userId="873b2c08-af5e-43a0-9955-460fea990bd1" providerId="ADAL" clId="{84DF18DD-F22D-4AD5-ADBE-4D49343BDFD0}" dt="2021-12-16T15:32:19.900" v="61" actId="26606"/>
          <ac:spMkLst>
            <pc:docMk/>
            <pc:sldMk cId="2628540398" sldId="256"/>
            <ac:spMk id="34" creationId="{AB58EF07-17C2-48CF-ABB0-EEF1F17CB8F0}"/>
          </ac:spMkLst>
        </pc:spChg>
        <pc:spChg chg="add">
          <ac:chgData name="Ingrid Plantinga" userId="873b2c08-af5e-43a0-9955-460fea990bd1" providerId="ADAL" clId="{84DF18DD-F22D-4AD5-ADBE-4D49343BDFD0}" dt="2021-12-16T15:32:19.900" v="61" actId="26606"/>
          <ac:spMkLst>
            <pc:docMk/>
            <pc:sldMk cId="2628540398" sldId="256"/>
            <ac:spMk id="36" creationId="{AF2F604E-43BE-4DC3-B983-E071523364F8}"/>
          </ac:spMkLst>
        </pc:spChg>
        <pc:spChg chg="add">
          <ac:chgData name="Ingrid Plantinga" userId="873b2c08-af5e-43a0-9955-460fea990bd1" providerId="ADAL" clId="{84DF18DD-F22D-4AD5-ADBE-4D49343BDFD0}" dt="2021-12-16T15:32:19.900" v="61" actId="26606"/>
          <ac:spMkLst>
            <pc:docMk/>
            <pc:sldMk cId="2628540398" sldId="256"/>
            <ac:spMk id="38" creationId="{08C9B587-E65E-4B52-B37C-ABEBB6E87928}"/>
          </ac:spMkLst>
        </pc:spChg>
        <pc:picChg chg="add del mod ord">
          <ac:chgData name="Ingrid Plantinga" userId="873b2c08-af5e-43a0-9955-460fea990bd1" providerId="ADAL" clId="{84DF18DD-F22D-4AD5-ADBE-4D49343BDFD0}" dt="2021-12-16T15:32:13.438" v="60" actId="478"/>
          <ac:picMkLst>
            <pc:docMk/>
            <pc:sldMk cId="2628540398" sldId="256"/>
            <ac:picMk id="5" creationId="{091F2F22-C656-47BA-9F01-AE5C82ECCDE9}"/>
          </ac:picMkLst>
        </pc:picChg>
        <pc:picChg chg="del ord">
          <ac:chgData name="Ingrid Plantinga" userId="873b2c08-af5e-43a0-9955-460fea990bd1" providerId="ADAL" clId="{84DF18DD-F22D-4AD5-ADBE-4D49343BDFD0}" dt="2021-12-16T15:31:19.038" v="54" actId="478"/>
          <ac:picMkLst>
            <pc:docMk/>
            <pc:sldMk cId="2628540398" sldId="256"/>
            <ac:picMk id="6" creationId="{D0794319-FAD9-464A-A807-FC8F54F65E8C}"/>
          </ac:picMkLst>
        </pc:picChg>
        <pc:picChg chg="add mod ord">
          <ac:chgData name="Ingrid Plantinga" userId="873b2c08-af5e-43a0-9955-460fea990bd1" providerId="ADAL" clId="{84DF18DD-F22D-4AD5-ADBE-4D49343BDFD0}" dt="2021-12-16T15:32:19.900" v="61" actId="26606"/>
          <ac:picMkLst>
            <pc:docMk/>
            <pc:sldMk cId="2628540398" sldId="256"/>
            <ac:picMk id="8" creationId="{C3B064BF-10DA-457D-A419-AE159B7AB6D6}"/>
          </ac:picMkLst>
        </pc:picChg>
      </pc:sldChg>
      <pc:sldChg chg="addSp delSp modSp mod">
        <pc:chgData name="Ingrid Plantinga" userId="873b2c08-af5e-43a0-9955-460fea990bd1" providerId="ADAL" clId="{84DF18DD-F22D-4AD5-ADBE-4D49343BDFD0}" dt="2021-12-16T15:33:48.538" v="84" actId="20577"/>
        <pc:sldMkLst>
          <pc:docMk/>
          <pc:sldMk cId="4075435381" sldId="257"/>
        </pc:sldMkLst>
        <pc:spChg chg="mod ord">
          <ac:chgData name="Ingrid Plantinga" userId="873b2c08-af5e-43a0-9955-460fea990bd1" providerId="ADAL" clId="{84DF18DD-F22D-4AD5-ADBE-4D49343BDFD0}" dt="2021-12-16T15:33:48.538" v="84" actId="20577"/>
          <ac:spMkLst>
            <pc:docMk/>
            <pc:sldMk cId="4075435381" sldId="257"/>
            <ac:spMk id="2" creationId="{2B45053A-6A59-44C5-8313-2349F8531637}"/>
          </ac:spMkLst>
        </pc:spChg>
        <pc:spChg chg="add del mod">
          <ac:chgData name="Ingrid Plantinga" userId="873b2c08-af5e-43a0-9955-460fea990bd1" providerId="ADAL" clId="{84DF18DD-F22D-4AD5-ADBE-4D49343BDFD0}" dt="2021-12-16T15:32:48.977" v="65" actId="931"/>
          <ac:spMkLst>
            <pc:docMk/>
            <pc:sldMk cId="4075435381" sldId="257"/>
            <ac:spMk id="4" creationId="{1A903998-CFC5-45A0-AE89-A7BDB34584C4}"/>
          </ac:spMkLst>
        </pc:spChg>
        <pc:spChg chg="del">
          <ac:chgData name="Ingrid Plantinga" userId="873b2c08-af5e-43a0-9955-460fea990bd1" providerId="ADAL" clId="{84DF18DD-F22D-4AD5-ADBE-4D49343BDFD0}" dt="2021-12-16T15:33:15.907" v="68" actId="26606"/>
          <ac:spMkLst>
            <pc:docMk/>
            <pc:sldMk cId="4075435381" sldId="257"/>
            <ac:spMk id="30" creationId="{5A59F003-E00A-43F9-91DC-CC54E3B87466}"/>
          </ac:spMkLst>
        </pc:spChg>
        <pc:spChg chg="del">
          <ac:chgData name="Ingrid Plantinga" userId="873b2c08-af5e-43a0-9955-460fea990bd1" providerId="ADAL" clId="{84DF18DD-F22D-4AD5-ADBE-4D49343BDFD0}" dt="2021-12-16T15:33:15.907" v="68" actId="26606"/>
          <ac:spMkLst>
            <pc:docMk/>
            <pc:sldMk cId="4075435381" sldId="257"/>
            <ac:spMk id="32" creationId="{D74A4382-E3AD-430A-9A1F-DFA3E0E77A7D}"/>
          </ac:spMkLst>
        </pc:spChg>
        <pc:spChg chg="del">
          <ac:chgData name="Ingrid Plantinga" userId="873b2c08-af5e-43a0-9955-460fea990bd1" providerId="ADAL" clId="{84DF18DD-F22D-4AD5-ADBE-4D49343BDFD0}" dt="2021-12-16T15:33:15.907" v="68" actId="26606"/>
          <ac:spMkLst>
            <pc:docMk/>
            <pc:sldMk cId="4075435381" sldId="257"/>
            <ac:spMk id="34" creationId="{79F40191-0F44-4FD1-82CC-ACB507C14BE6}"/>
          </ac:spMkLst>
        </pc:spChg>
        <pc:spChg chg="add del">
          <ac:chgData name="Ingrid Plantinga" userId="873b2c08-af5e-43a0-9955-460fea990bd1" providerId="ADAL" clId="{84DF18DD-F22D-4AD5-ADBE-4D49343BDFD0}" dt="2021-12-16T15:33:21.039" v="69" actId="478"/>
          <ac:spMkLst>
            <pc:docMk/>
            <pc:sldMk cId="4075435381" sldId="257"/>
            <ac:spMk id="38" creationId="{CEE11845-4943-4F09-995F-31E1B0B6513A}"/>
          </ac:spMkLst>
        </pc:spChg>
        <pc:spChg chg="add del">
          <ac:chgData name="Ingrid Plantinga" userId="873b2c08-af5e-43a0-9955-460fea990bd1" providerId="ADAL" clId="{84DF18DD-F22D-4AD5-ADBE-4D49343BDFD0}" dt="2021-12-16T15:33:24.191" v="70" actId="26606"/>
          <ac:spMkLst>
            <pc:docMk/>
            <pc:sldMk cId="4075435381" sldId="257"/>
            <ac:spMk id="41" creationId="{9AA72BD9-2C5A-4EDC-931F-5AA08EACA0F3}"/>
          </ac:spMkLst>
        </pc:spChg>
        <pc:spChg chg="add del">
          <ac:chgData name="Ingrid Plantinga" userId="873b2c08-af5e-43a0-9955-460fea990bd1" providerId="ADAL" clId="{84DF18DD-F22D-4AD5-ADBE-4D49343BDFD0}" dt="2021-12-16T15:33:24.191" v="70" actId="26606"/>
          <ac:spMkLst>
            <pc:docMk/>
            <pc:sldMk cId="4075435381" sldId="257"/>
            <ac:spMk id="43" creationId="{DD3981AC-7B61-4947-BCF3-F7AA7FA385B9}"/>
          </ac:spMkLst>
        </pc:spChg>
        <pc:spChg chg="add del">
          <ac:chgData name="Ingrid Plantinga" userId="873b2c08-af5e-43a0-9955-460fea990bd1" providerId="ADAL" clId="{84DF18DD-F22D-4AD5-ADBE-4D49343BDFD0}" dt="2021-12-16T15:33:24.191" v="70" actId="26606"/>
          <ac:spMkLst>
            <pc:docMk/>
            <pc:sldMk cId="4075435381" sldId="257"/>
            <ac:spMk id="45" creationId="{55D4142C-5077-457F-A6AD-3FECFDB39685}"/>
          </ac:spMkLst>
        </pc:spChg>
        <pc:spChg chg="add del">
          <ac:chgData name="Ingrid Plantinga" userId="873b2c08-af5e-43a0-9955-460fea990bd1" providerId="ADAL" clId="{84DF18DD-F22D-4AD5-ADBE-4D49343BDFD0}" dt="2021-12-16T15:33:24.191" v="70" actId="26606"/>
          <ac:spMkLst>
            <pc:docMk/>
            <pc:sldMk cId="4075435381" sldId="257"/>
            <ac:spMk id="47" creationId="{7A5F0580-5EE9-419F-96EE-B6529EF6E7D0}"/>
          </ac:spMkLst>
        </pc:spChg>
        <pc:spChg chg="add">
          <ac:chgData name="Ingrid Plantinga" userId="873b2c08-af5e-43a0-9955-460fea990bd1" providerId="ADAL" clId="{84DF18DD-F22D-4AD5-ADBE-4D49343BDFD0}" dt="2021-12-16T15:33:24.191" v="70" actId="26606"/>
          <ac:spMkLst>
            <pc:docMk/>
            <pc:sldMk cId="4075435381" sldId="257"/>
            <ac:spMk id="52" creationId="{5A59F003-E00A-43F9-91DC-CC54E3B87466}"/>
          </ac:spMkLst>
        </pc:spChg>
        <pc:spChg chg="add">
          <ac:chgData name="Ingrid Plantinga" userId="873b2c08-af5e-43a0-9955-460fea990bd1" providerId="ADAL" clId="{84DF18DD-F22D-4AD5-ADBE-4D49343BDFD0}" dt="2021-12-16T15:33:24.191" v="70" actId="26606"/>
          <ac:spMkLst>
            <pc:docMk/>
            <pc:sldMk cId="4075435381" sldId="257"/>
            <ac:spMk id="54" creationId="{D74A4382-E3AD-430A-9A1F-DFA3E0E77A7D}"/>
          </ac:spMkLst>
        </pc:spChg>
        <pc:spChg chg="add">
          <ac:chgData name="Ingrid Plantinga" userId="873b2c08-af5e-43a0-9955-460fea990bd1" providerId="ADAL" clId="{84DF18DD-F22D-4AD5-ADBE-4D49343BDFD0}" dt="2021-12-16T15:33:24.191" v="70" actId="26606"/>
          <ac:spMkLst>
            <pc:docMk/>
            <pc:sldMk cId="4075435381" sldId="257"/>
            <ac:spMk id="56" creationId="{79F40191-0F44-4FD1-82CC-ACB507C14BE6}"/>
          </ac:spMkLst>
        </pc:spChg>
        <pc:picChg chg="add mod">
          <ac:chgData name="Ingrid Plantinga" userId="873b2c08-af5e-43a0-9955-460fea990bd1" providerId="ADAL" clId="{84DF18DD-F22D-4AD5-ADBE-4D49343BDFD0}" dt="2021-12-16T15:33:24.191" v="70" actId="26606"/>
          <ac:picMkLst>
            <pc:docMk/>
            <pc:sldMk cId="4075435381" sldId="257"/>
            <ac:picMk id="6" creationId="{37E6568C-439A-4196-9CCF-0D368FE0CA7F}"/>
          </ac:picMkLst>
        </pc:picChg>
        <pc:picChg chg="del">
          <ac:chgData name="Ingrid Plantinga" userId="873b2c08-af5e-43a0-9955-460fea990bd1" providerId="ADAL" clId="{84DF18DD-F22D-4AD5-ADBE-4D49343BDFD0}" dt="2021-12-16T15:32:41.663" v="64" actId="478"/>
          <ac:picMkLst>
            <pc:docMk/>
            <pc:sldMk cId="4075435381" sldId="257"/>
            <ac:picMk id="7" creationId="{6C07D622-FC50-4444-83B7-2D45215B3001}"/>
          </ac:picMkLst>
        </pc:picChg>
      </pc:sldChg>
      <pc:sldChg chg="addSp modSp add mod ord modAnim">
        <pc:chgData name="Ingrid Plantinga" userId="873b2c08-af5e-43a0-9955-460fea990bd1" providerId="ADAL" clId="{84DF18DD-F22D-4AD5-ADBE-4D49343BDFD0}" dt="2021-12-16T15:35:48.961" v="91" actId="14100"/>
        <pc:sldMkLst>
          <pc:docMk/>
          <pc:sldMk cId="682440696" sldId="258"/>
        </pc:sldMkLst>
        <pc:picChg chg="add mod">
          <ac:chgData name="Ingrid Plantinga" userId="873b2c08-af5e-43a0-9955-460fea990bd1" providerId="ADAL" clId="{84DF18DD-F22D-4AD5-ADBE-4D49343BDFD0}" dt="2021-12-16T15:35:48.961" v="91" actId="14100"/>
          <ac:picMkLst>
            <pc:docMk/>
            <pc:sldMk cId="682440696" sldId="258"/>
            <ac:picMk id="4" creationId="{C557ED23-0AA4-4B9A-BD28-2470B17E37DA}"/>
          </ac:picMkLst>
        </pc:picChg>
      </pc:sldChg>
      <pc:sldChg chg="del">
        <pc:chgData name="Ingrid Plantinga" userId="873b2c08-af5e-43a0-9955-460fea990bd1" providerId="ADAL" clId="{84DF18DD-F22D-4AD5-ADBE-4D49343BDFD0}" dt="2021-12-16T15:33:58.226" v="85" actId="47"/>
        <pc:sldMkLst>
          <pc:docMk/>
          <pc:sldMk cId="1851897660" sldId="258"/>
        </pc:sldMkLst>
      </pc:sldChg>
      <pc:sldChg chg="addSp delSp modSp add mod delAnim modAnim">
        <pc:chgData name="Ingrid Plantinga" userId="873b2c08-af5e-43a0-9955-460fea990bd1" providerId="ADAL" clId="{84DF18DD-F22D-4AD5-ADBE-4D49343BDFD0}" dt="2021-12-16T15:40:51.090" v="96" actId="14100"/>
        <pc:sldMkLst>
          <pc:docMk/>
          <pc:sldMk cId="1067028080" sldId="259"/>
        </pc:sldMkLst>
        <pc:picChg chg="del">
          <ac:chgData name="Ingrid Plantinga" userId="873b2c08-af5e-43a0-9955-460fea990bd1" providerId="ADAL" clId="{84DF18DD-F22D-4AD5-ADBE-4D49343BDFD0}" dt="2021-12-16T15:40:27.078" v="93" actId="478"/>
          <ac:picMkLst>
            <pc:docMk/>
            <pc:sldMk cId="1067028080" sldId="259"/>
            <ac:picMk id="4" creationId="{C557ED23-0AA4-4B9A-BD28-2470B17E37DA}"/>
          </ac:picMkLst>
        </pc:picChg>
        <pc:picChg chg="add mod">
          <ac:chgData name="Ingrid Plantinga" userId="873b2c08-af5e-43a0-9955-460fea990bd1" providerId="ADAL" clId="{84DF18DD-F22D-4AD5-ADBE-4D49343BDFD0}" dt="2021-12-16T15:40:51.090" v="96" actId="14100"/>
          <ac:picMkLst>
            <pc:docMk/>
            <pc:sldMk cId="1067028080" sldId="259"/>
            <ac:picMk id="5" creationId="{6BB51654-7530-4708-99EB-EE8B2B2BC91E}"/>
          </ac:picMkLst>
        </pc:picChg>
      </pc:sldChg>
      <pc:sldChg chg="addSp delSp modSp add mod delAnim modAnim">
        <pc:chgData name="Ingrid Plantinga" userId="873b2c08-af5e-43a0-9955-460fea990bd1" providerId="ADAL" clId="{84DF18DD-F22D-4AD5-ADBE-4D49343BDFD0}" dt="2021-12-16T15:41:55.901" v="104" actId="20577"/>
        <pc:sldMkLst>
          <pc:docMk/>
          <pc:sldMk cId="2888146270" sldId="260"/>
        </pc:sldMkLst>
        <pc:spChg chg="mod">
          <ac:chgData name="Ingrid Plantinga" userId="873b2c08-af5e-43a0-9955-460fea990bd1" providerId="ADAL" clId="{84DF18DD-F22D-4AD5-ADBE-4D49343BDFD0}" dt="2021-12-16T15:41:55.901" v="104" actId="20577"/>
          <ac:spMkLst>
            <pc:docMk/>
            <pc:sldMk cId="2888146270" sldId="260"/>
            <ac:spMk id="2" creationId="{7E4C7FC9-2D65-40DE-880F-26BC7256854D}"/>
          </ac:spMkLst>
        </pc:spChg>
        <pc:picChg chg="add mod">
          <ac:chgData name="Ingrid Plantinga" userId="873b2c08-af5e-43a0-9955-460fea990bd1" providerId="ADAL" clId="{84DF18DD-F22D-4AD5-ADBE-4D49343BDFD0}" dt="2021-12-16T15:41:39.899" v="101" actId="14100"/>
          <ac:picMkLst>
            <pc:docMk/>
            <pc:sldMk cId="2888146270" sldId="260"/>
            <ac:picMk id="4" creationId="{8C1C496E-882E-4712-BB11-2A1F79F9B834}"/>
          </ac:picMkLst>
        </pc:picChg>
        <pc:picChg chg="del">
          <ac:chgData name="Ingrid Plantinga" userId="873b2c08-af5e-43a0-9955-460fea990bd1" providerId="ADAL" clId="{84DF18DD-F22D-4AD5-ADBE-4D49343BDFD0}" dt="2021-12-16T15:41:20.079" v="98" actId="478"/>
          <ac:picMkLst>
            <pc:docMk/>
            <pc:sldMk cId="2888146270" sldId="260"/>
            <ac:picMk id="5" creationId="{6BB51654-7530-4708-99EB-EE8B2B2BC91E}"/>
          </ac:picMkLst>
        </pc:picChg>
      </pc:sldChg>
    </pc:docChg>
  </pc:docChgLst>
  <pc:docChgLst>
    <pc:chgData name="Ingrid Plantinga" userId="873b2c08-af5e-43a0-9955-460fea990bd1" providerId="ADAL" clId="{90364434-FD0E-4059-B1EF-608845F1FC23}"/>
    <pc:docChg chg="custSel addSld delSld modSld">
      <pc:chgData name="Ingrid Plantinga" userId="873b2c08-af5e-43a0-9955-460fea990bd1" providerId="ADAL" clId="{90364434-FD0E-4059-B1EF-608845F1FC23}" dt="2022-01-19T09:03:57.444" v="71" actId="14100"/>
      <pc:docMkLst>
        <pc:docMk/>
      </pc:docMkLst>
      <pc:sldChg chg="modSp mod modAnim">
        <pc:chgData name="Ingrid Plantinga" userId="873b2c08-af5e-43a0-9955-460fea990bd1" providerId="ADAL" clId="{90364434-FD0E-4059-B1EF-608845F1FC23}" dt="2022-01-14T11:07:21.233" v="29" actId="14100"/>
        <pc:sldMkLst>
          <pc:docMk/>
          <pc:sldMk cId="2628540398" sldId="256"/>
        </pc:sldMkLst>
        <pc:spChg chg="mod">
          <ac:chgData name="Ingrid Plantinga" userId="873b2c08-af5e-43a0-9955-460fea990bd1" providerId="ADAL" clId="{90364434-FD0E-4059-B1EF-608845F1FC23}" dt="2022-01-14T11:07:21.233" v="29" actId="14100"/>
          <ac:spMkLst>
            <pc:docMk/>
            <pc:sldMk cId="2628540398" sldId="256"/>
            <ac:spMk id="2" creationId="{7E4C7FC9-2D65-40DE-880F-26BC7256854D}"/>
          </ac:spMkLst>
        </pc:spChg>
      </pc:sldChg>
      <pc:sldChg chg="addSp delSp modSp mod delAnim modAnim">
        <pc:chgData name="Ingrid Plantinga" userId="873b2c08-af5e-43a0-9955-460fea990bd1" providerId="ADAL" clId="{90364434-FD0E-4059-B1EF-608845F1FC23}" dt="2022-01-14T11:08:53.493" v="64" actId="14100"/>
        <pc:sldMkLst>
          <pc:docMk/>
          <pc:sldMk cId="682440696" sldId="258"/>
        </pc:sldMkLst>
        <pc:spChg chg="mod">
          <ac:chgData name="Ingrid Plantinga" userId="873b2c08-af5e-43a0-9955-460fea990bd1" providerId="ADAL" clId="{90364434-FD0E-4059-B1EF-608845F1FC23}" dt="2022-01-14T11:07:39.564" v="59" actId="14100"/>
          <ac:spMkLst>
            <pc:docMk/>
            <pc:sldMk cId="682440696" sldId="258"/>
            <ac:spMk id="2" creationId="{7E4C7FC9-2D65-40DE-880F-26BC7256854D}"/>
          </ac:spMkLst>
        </pc:spChg>
        <pc:picChg chg="del">
          <ac:chgData name="Ingrid Plantinga" userId="873b2c08-af5e-43a0-9955-460fea990bd1" providerId="ADAL" clId="{90364434-FD0E-4059-B1EF-608845F1FC23}" dt="2022-01-14T11:07:43.250" v="60" actId="478"/>
          <ac:picMkLst>
            <pc:docMk/>
            <pc:sldMk cId="682440696" sldId="258"/>
            <ac:picMk id="4" creationId="{C05C5462-619C-4483-95D0-B673FED2886F}"/>
          </ac:picMkLst>
        </pc:picChg>
        <pc:picChg chg="add mod">
          <ac:chgData name="Ingrid Plantinga" userId="873b2c08-af5e-43a0-9955-460fea990bd1" providerId="ADAL" clId="{90364434-FD0E-4059-B1EF-608845F1FC23}" dt="2022-01-14T11:08:53.493" v="64" actId="14100"/>
          <ac:picMkLst>
            <pc:docMk/>
            <pc:sldMk cId="682440696" sldId="258"/>
            <ac:picMk id="5" creationId="{0EA28702-7156-46E9-8F2E-BD09B379D301}"/>
          </ac:picMkLst>
        </pc:picChg>
      </pc:sldChg>
      <pc:sldChg chg="del">
        <pc:chgData name="Ingrid Plantinga" userId="873b2c08-af5e-43a0-9955-460fea990bd1" providerId="ADAL" clId="{90364434-FD0E-4059-B1EF-608845F1FC23}" dt="2022-01-14T11:08:58.391" v="65" actId="47"/>
        <pc:sldMkLst>
          <pc:docMk/>
          <pc:sldMk cId="1067028080" sldId="259"/>
        </pc:sldMkLst>
      </pc:sldChg>
      <pc:sldChg chg="addSp delSp modSp add mod delAnim modAnim">
        <pc:chgData name="Ingrid Plantinga" userId="873b2c08-af5e-43a0-9955-460fea990bd1" providerId="ADAL" clId="{90364434-FD0E-4059-B1EF-608845F1FC23}" dt="2022-01-19T09:03:57.444" v="71" actId="14100"/>
        <pc:sldMkLst>
          <pc:docMk/>
          <pc:sldMk cId="3266256287" sldId="259"/>
        </pc:sldMkLst>
        <pc:picChg chg="add mod">
          <ac:chgData name="Ingrid Plantinga" userId="873b2c08-af5e-43a0-9955-460fea990bd1" providerId="ADAL" clId="{90364434-FD0E-4059-B1EF-608845F1FC23}" dt="2022-01-19T09:03:57.444" v="71" actId="14100"/>
          <ac:picMkLst>
            <pc:docMk/>
            <pc:sldMk cId="3266256287" sldId="259"/>
            <ac:picMk id="4" creationId="{E7993E9C-8323-46CD-81E6-85014E0FF9EE}"/>
          </ac:picMkLst>
        </pc:picChg>
        <pc:picChg chg="del">
          <ac:chgData name="Ingrid Plantinga" userId="873b2c08-af5e-43a0-9955-460fea990bd1" providerId="ADAL" clId="{90364434-FD0E-4059-B1EF-608845F1FC23}" dt="2022-01-19T09:03:06.622" v="68" actId="478"/>
          <ac:picMkLst>
            <pc:docMk/>
            <pc:sldMk cId="3266256287" sldId="259"/>
            <ac:picMk id="5" creationId="{0EA28702-7156-46E9-8F2E-BD09B379D301}"/>
          </ac:picMkLst>
        </pc:picChg>
      </pc:sldChg>
      <pc:sldChg chg="del">
        <pc:chgData name="Ingrid Plantinga" userId="873b2c08-af5e-43a0-9955-460fea990bd1" providerId="ADAL" clId="{90364434-FD0E-4059-B1EF-608845F1FC23}" dt="2022-01-14T11:08:59.852" v="66" actId="47"/>
        <pc:sldMkLst>
          <pc:docMk/>
          <pc:sldMk cId="288814627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1357D-E931-45EB-8F02-E942DC6D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8BD355-7C6A-4011-8A5C-51D1DDDB1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091013-514E-46C9-9FAC-78B99B26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A45C1D-17CF-4E98-9329-A47F2B08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57379A-F264-473C-9811-9F667A2F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97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49DC5-2E0C-41D2-A490-B2D4A89D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7163E5-CA9F-431F-AA7A-972559A65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B4ACA0-5AFE-4A36-AF34-812D35A3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464C52-BD8A-479D-8B0E-1885FEBE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7203B-BFD2-4528-93B8-DA813586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71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CA6F58-A200-4FE8-AD46-0050AEE57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392EFB-7608-4411-A042-F17F51BB2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A5F4E1-87C6-4783-86D3-0FBAEFF2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922A5C-89DD-4DC4-B365-48D22753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FF96C0-575C-4A5A-842D-C8916268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35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16E26-D899-4E56-B79D-B8C2DF09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A8D34-02AA-41C3-9BBD-E723CC846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2A324A-96CC-47E6-97A0-A6840084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701654-0539-4A68-9481-9D68EC00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2031F9-B041-4F8B-8E1D-6B3E1D49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3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B7705-CC9B-444F-8431-64E6E7A6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22A8DF-A367-472A-896D-A06D5DEA0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E123DD-CB8B-486C-8189-3577EB48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91217C-7CE1-4481-A48C-CD06383B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1EDBF-6A0B-4BD4-A7FF-58F73FB7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80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CED3F-8BC4-4A09-908F-3C214089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208E6-37C2-4975-993C-908771262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991338-C216-4248-B4FC-BEA8A8F25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C04C9B-68DA-4D40-8A9C-97B62137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EAB102-CC6B-4A28-A55B-6DCF30ED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BD56F7-2100-4F67-B7F2-F55773DB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0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86E15-C9C1-4442-87AD-7D04909D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B30D1-D401-4C29-B415-20B668BA7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B0B930-53A3-4D90-8407-08F9C6308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D9D19E-CCF6-42EC-B243-A04A231DF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4C4996-7C00-483C-97C7-14B8DEE26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EA7E82-FA08-4690-9252-BA2ADBF7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73C3AC-9C61-408A-8228-93E9E471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E40652-5055-4F58-916C-14743CB9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83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4C802-650A-41B7-9498-1A09AC06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8DD2B6-C2DF-46DC-B93A-069FED07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198AF5-D6E9-415D-8941-63FFD746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25366-B448-4DAC-BD7A-E2094829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31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E14827A-627E-482C-8C30-61496755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F0AE1C5-5DB3-4BB0-93A8-1E28594A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E2ADC4-E44C-476D-804A-35E2331E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3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A3FCE-0018-4C55-8E4F-0826FAFD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09622B-92BE-4A31-BD3E-8F4C6D955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3C4D64-1858-46BF-BB8F-951D38899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054706-12DC-4F45-B4E8-57CFD109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5AB5FE-2436-4ED9-934F-BB622B8B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CE79D9-39F3-4B0D-9625-B137420A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8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390A3-BCC1-419B-BDEA-3D152A45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CB6A2C-F4A5-45AA-BC99-3CA01ADE6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F2D980-833F-44BC-8C97-1522ABF7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BB746B-B22C-4A35-AC38-43FA4870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D7FDAD-FC0B-48B5-95AC-3987DF6F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E747E3-8297-4B59-A73D-F73199B7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6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5A4DE36-0FEB-434A-98A5-E2F2D10D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0947DB-3514-4CA5-93D5-33643E498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4DF6C5-29DE-4A8C-B207-BEC40B943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F1BD-2042-4839-B425-FAB419E91C78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982F1-E4B2-4FFF-AF9A-93788D71B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DF3EDE-8E32-4B41-9B9A-D0B9CA43D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8A9D-927E-49C3-AF62-21FE70E86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54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JLqyuxm96k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a-RX9Lx7HA?feature=oembed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persoon, geleedpotige, binnen, ongewerveld&#10;&#10;Automatisch gegenereerde beschrijving">
            <a:extLst>
              <a:ext uri="{FF2B5EF4-FFF2-40B4-BE49-F238E27FC236}">
                <a16:creationId xmlns:a16="http://schemas.microsoft.com/office/drawing/2014/main" id="{C3B064BF-10DA-457D-A419-AE159B7AB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448" r="152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C7FC9-2D65-40DE-880F-26BC72568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67591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Gelijkwaardigheid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4F1385-8EA8-40BC-847F-774CCE1E8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Belong – Impact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40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persoon, geleedpotige, binnen, ongewerveld&#10;&#10;Automatisch gegenereerde beschrijving">
            <a:extLst>
              <a:ext uri="{FF2B5EF4-FFF2-40B4-BE49-F238E27FC236}">
                <a16:creationId xmlns:a16="http://schemas.microsoft.com/office/drawing/2014/main" id="{37E6568C-439A-4196-9CCF-0D368FE0C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23391" r="49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45053A-6A59-44C5-8313-2349F85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dirty="0" err="1"/>
              <a:t>Chillen</a:t>
            </a:r>
            <a:br>
              <a:rPr lang="en-US" sz="2100" dirty="0"/>
            </a:br>
            <a:r>
              <a:rPr lang="en-US" sz="2100" dirty="0" err="1"/>
              <a:t>Lancering</a:t>
            </a:r>
            <a:br>
              <a:rPr lang="en-US" sz="2100" dirty="0"/>
            </a:br>
            <a:r>
              <a:rPr lang="en-US" sz="2100" dirty="0"/>
              <a:t>Het </a:t>
            </a:r>
            <a:r>
              <a:rPr lang="en-US" sz="2100" dirty="0" err="1"/>
              <a:t>Woord</a:t>
            </a:r>
            <a:br>
              <a:rPr lang="en-US" sz="2100" dirty="0"/>
            </a:br>
            <a:r>
              <a:rPr lang="en-US" sz="2100" dirty="0"/>
              <a:t>Retour</a:t>
            </a:r>
            <a:br>
              <a:rPr lang="en-US" sz="2100" dirty="0"/>
            </a:br>
            <a:r>
              <a:rPr lang="en-US" sz="2100" dirty="0" err="1"/>
              <a:t>Uitstrekken</a:t>
            </a:r>
            <a:br>
              <a:rPr lang="en-US" sz="2100" dirty="0"/>
            </a:br>
            <a:r>
              <a:rPr lang="en-US" sz="2100" dirty="0"/>
              <a:t>Connect</a:t>
            </a:r>
            <a:br>
              <a:rPr lang="en-US" sz="2100" dirty="0"/>
            </a:br>
            <a:r>
              <a:rPr lang="en-US" sz="2100" dirty="0" err="1"/>
              <a:t>Chillen</a:t>
            </a:r>
            <a:endParaRPr lang="en-US" sz="21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persoon, geleedpotige, binnen, ongewerveld&#10;&#10;Automatisch gegenereerde beschrijving">
            <a:extLst>
              <a:ext uri="{FF2B5EF4-FFF2-40B4-BE49-F238E27FC236}">
                <a16:creationId xmlns:a16="http://schemas.microsoft.com/office/drawing/2014/main" id="{C3B064BF-10DA-457D-A419-AE159B7AB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448" r="152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C7FC9-2D65-40DE-880F-26BC72568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620492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Gelijkwaardigheid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4F1385-8EA8-40BC-847F-774CCE1E8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Belong – Impact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nlinemedia 4" title="Africa For Norway - New charity single out now!">
            <a:hlinkClick r:id="" action="ppaction://media"/>
            <a:extLst>
              <a:ext uri="{FF2B5EF4-FFF2-40B4-BE49-F238E27FC236}">
                <a16:creationId xmlns:a16="http://schemas.microsoft.com/office/drawing/2014/main" id="{0EA28702-7156-46E9-8F2E-BD09B379D3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501339" cy="25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40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persoon, geleedpotige, binnen, ongewerveld&#10;&#10;Automatisch gegenereerde beschrijving">
            <a:extLst>
              <a:ext uri="{FF2B5EF4-FFF2-40B4-BE49-F238E27FC236}">
                <a16:creationId xmlns:a16="http://schemas.microsoft.com/office/drawing/2014/main" id="{C3B064BF-10DA-457D-A419-AE159B7AB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448" r="152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C7FC9-2D65-40DE-880F-26BC72568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620492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Gelijkwaardigheid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4F1385-8EA8-40BC-847F-774CCE1E8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Belong – Impact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media 3" title="Timzingt - Armoede is irritant">
            <a:hlinkClick r:id="" action="ppaction://media"/>
            <a:extLst>
              <a:ext uri="{FF2B5EF4-FFF2-40B4-BE49-F238E27FC236}">
                <a16:creationId xmlns:a16="http://schemas.microsoft.com/office/drawing/2014/main" id="{E7993E9C-8323-46CD-81E6-85014E0FF9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501339" cy="25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</Words>
  <Application>Microsoft Office PowerPoint</Application>
  <PresentationFormat>Breedbeeld</PresentationFormat>
  <Paragraphs>7</Paragraphs>
  <Slides>4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Gelijkwaardigheid</vt:lpstr>
      <vt:lpstr>Chillen Lancering Het Woord Retour Uitstrekken Connect Chillen</vt:lpstr>
      <vt:lpstr>Gelijkwaardigheid</vt:lpstr>
      <vt:lpstr>Gelijkwaardigheid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Gewoon Kers</dc:title>
  <dc:creator>Ingrid Plantinga</dc:creator>
  <cp:lastModifiedBy>Ingrid Plantinga</cp:lastModifiedBy>
  <cp:revision>2</cp:revision>
  <dcterms:created xsi:type="dcterms:W3CDTF">2020-11-12T15:17:25Z</dcterms:created>
  <dcterms:modified xsi:type="dcterms:W3CDTF">2022-01-19T09:04:04Z</dcterms:modified>
</cp:coreProperties>
</file>